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60A734-9D19-415A-948B-D52795D2F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D743B71-E9A5-4A34-BD46-E4D20AC09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E33330-29A6-42BF-9C56-F58A3B236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7251-E657-42B1-BB2A-EFA4EED6CE01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38A7D5-DC5D-4E7B-824A-2C46AEB7A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671E92-7C10-4EED-AD11-F739B9FB8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D838-7D30-41BD-80E6-9FAB27E82C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85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40D240-DE4A-4859-BB58-65DB638F0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5DE41C1-B0D1-47F0-A257-21B013052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E90FDD-AED8-4F0C-8FF7-FA4678D0E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7251-E657-42B1-BB2A-EFA4EED6CE01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5098A0-BCB4-454E-A1C5-CE988E792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ECE034-FF9C-48C0-B10B-DEB9BE423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D838-7D30-41BD-80E6-9FAB27E82C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81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F98F408-3BF7-4511-9994-F0F74DC81E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AA08583-B815-42CF-9606-A8C258FB0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FE76CB-E469-42CE-B495-4AC0143DA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7251-E657-42B1-BB2A-EFA4EED6CE01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AF9C54-4B5E-42D8-9D95-2BED2FE6B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7328B7-ECB5-4162-BF80-4D125D058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D838-7D30-41BD-80E6-9FAB27E82C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86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888CFB-8B52-4B32-A103-9EDBF7DF8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B7BF0-27F2-496A-ABE8-9426CDF39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0E59FA-74BF-4C7A-90FF-E8D944F78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7251-E657-42B1-BB2A-EFA4EED6CE01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EF9557-98F0-43C6-A84D-88948FA7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4EEFBD-292C-439B-929E-E4739B376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D838-7D30-41BD-80E6-9FAB27E82C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97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AFAC9A-AF24-4FC3-B535-3DB1D2BB1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E06B38-EA85-4299-BCDF-DB899B838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4681B3-18E0-4EFB-A3D8-317881EA6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7251-E657-42B1-BB2A-EFA4EED6CE01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9F9CC2-393F-42D1-A63B-D4FF5FF88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98D126-EA11-4742-BF34-6DF40A3C2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D838-7D30-41BD-80E6-9FAB27E82C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66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811D04-0A1A-42D4-AE7E-79AE92CDB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CAE0DF-B695-4CB0-8C42-48278901F4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4842365-59A8-4BEE-AB89-E6C17A552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66F156-3AF4-41D6-9F88-F442C66AF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7251-E657-42B1-BB2A-EFA4EED6CE01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B64025-4EA1-4E89-8545-1C8DB6016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F812CF-5248-47FB-BEA4-F7E864948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D838-7D30-41BD-80E6-9FAB27E82C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69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82F5A2-AFFC-410E-ABF8-DC623DE66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7B7217-576F-4D9A-A7F9-4DDC38210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A739BB1-5374-43B7-8DAB-1415A232E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29E023C-875D-4A01-90ED-7CB0D3828C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658FB23-0E0E-496E-954C-623E506808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24ED309-F430-4F6A-B0DD-8F784BA1C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7251-E657-42B1-BB2A-EFA4EED6CE01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FB2F257-94AD-4D28-AF3E-930DA5F92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C399674-61AC-474A-99CF-D65353381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D838-7D30-41BD-80E6-9FAB27E82C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085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E327C6-2F45-4E30-A9F4-146507EEA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8A6F1BC-99CE-463A-BFE3-BD25819E2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7251-E657-42B1-BB2A-EFA4EED6CE01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9E68BAD-2CC2-4ACB-81EC-FEB625E8E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52403E3-C9D4-4098-8981-FE5B5C6B0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D838-7D30-41BD-80E6-9FAB27E82C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32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0CA78F-4C16-4158-8F62-DB83F3B9D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7251-E657-42B1-BB2A-EFA4EED6CE01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B7D765D-B57F-4912-AF88-B6841EBB6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A9EF563-83C3-41B3-8E31-00A0ADEF3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D838-7D30-41BD-80E6-9FAB27E82C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24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18F4E0-CE9F-423B-992B-91002DA33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A361C6-EB93-400B-B2E8-66AD292B5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A95588B-006C-4D60-A401-4B8A725A9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7845D2-C582-45F7-92E3-FF8FBFC64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7251-E657-42B1-BB2A-EFA4EED6CE01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64280A-B51F-427C-B300-E4C0DC957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51BB53E-6167-4486-95CB-DAB10AED7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D838-7D30-41BD-80E6-9FAB27E82C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14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C65D0D-4196-4D9C-843A-A7DD51D04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6F74DE9-0662-4091-87AF-0B705D470B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403911-4B48-48DB-B8EF-999A81D90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22B6F7-80A4-4186-86E5-62622D976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7251-E657-42B1-BB2A-EFA4EED6CE01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830ABDB-7CE3-4A98-B9FC-F201B3BB4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CE8F3A-7DFF-4033-84B7-AE386F042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D838-7D30-41BD-80E6-9FAB27E82C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959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712329D-4FF9-4AA9-8C81-33DD950A8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F5411E-0224-4E9A-AF4E-F2B6F83CA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0222B7-FB25-4DD8-A9AB-3392FD51D6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97251-E657-42B1-BB2A-EFA4EED6CE01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642208-9830-49A0-8996-E75A62C35F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6914AC-DE50-4619-B884-ADCE7B609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AD838-7D30-41BD-80E6-9FAB27E82C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39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71E4A7-8074-489D-B3FD-7FBC1DA336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fr-FR" sz="54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L</a:t>
            </a:r>
            <a:r>
              <a:rPr kumimoji="0" lang="fr-F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es </a:t>
            </a:r>
            <a:r>
              <a:rPr kumimoji="0" lang="fr-FR" sz="54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S</a:t>
            </a:r>
            <a:r>
              <a:rPr kumimoji="0" lang="fr-F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aveurs</a:t>
            </a:r>
            <a:br>
              <a:rPr kumimoji="0" lang="fr-F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</a:br>
            <a:r>
              <a:rPr kumimoji="0" lang="fr-F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     de </a:t>
            </a:r>
            <a:r>
              <a:rPr kumimoji="0" lang="fr-FR" sz="54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S</a:t>
            </a:r>
            <a:r>
              <a:rPr kumimoji="0" lang="fr-F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aint </a:t>
            </a:r>
            <a:r>
              <a:rPr kumimoji="0" lang="fr-FR" sz="54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M</a:t>
            </a:r>
            <a:r>
              <a:rPr kumimoji="0" lang="fr-F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ush Script MT" pitchFamily="66" charset="0"/>
                <a:ea typeface="+mj-ea"/>
                <a:cs typeface="+mj-cs"/>
              </a:rPr>
              <a:t>artin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4AED08C-6B54-4DD4-9A3B-1C2CE2F469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B2042BA-5B74-4666-B7ED-1B17E094BAB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8517" y="2576569"/>
            <a:ext cx="576064" cy="73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9882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Brush Script MT</vt:lpstr>
      <vt:lpstr>Calibri</vt:lpstr>
      <vt:lpstr>Calibri Light</vt:lpstr>
      <vt:lpstr>Thème Office</vt:lpstr>
      <vt:lpstr>Les Saveurs      de Saint Martin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2</cp:revision>
  <dcterms:created xsi:type="dcterms:W3CDTF">2021-03-19T09:11:39Z</dcterms:created>
  <dcterms:modified xsi:type="dcterms:W3CDTF">2021-03-19T09:13:40Z</dcterms:modified>
</cp:coreProperties>
</file>