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354A-22C1-42E5-AE25-4C3C53836138}" type="datetimeFigureOut">
              <a:rPr lang="fr-FR" smtClean="0"/>
              <a:pPr/>
              <a:t>10/02/2021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AB4D-D8DA-4F77-8AAA-459FE52999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354A-22C1-42E5-AE25-4C3C53836138}" type="datetimeFigureOut">
              <a:rPr lang="fr-FR" smtClean="0"/>
              <a:pPr/>
              <a:t>10/02/2021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AB4D-D8DA-4F77-8AAA-459FE52999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354A-22C1-42E5-AE25-4C3C53836138}" type="datetimeFigureOut">
              <a:rPr lang="fr-FR" smtClean="0"/>
              <a:pPr/>
              <a:t>10/02/2021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AB4D-D8DA-4F77-8AAA-459FE52999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354A-22C1-42E5-AE25-4C3C53836138}" type="datetimeFigureOut">
              <a:rPr lang="fr-FR" smtClean="0"/>
              <a:pPr/>
              <a:t>10/02/2021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AB4D-D8DA-4F77-8AAA-459FE52999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354A-22C1-42E5-AE25-4C3C53836138}" type="datetimeFigureOut">
              <a:rPr lang="fr-FR" smtClean="0"/>
              <a:pPr/>
              <a:t>10/02/2021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AB4D-D8DA-4F77-8AAA-459FE52999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354A-22C1-42E5-AE25-4C3C53836138}" type="datetimeFigureOut">
              <a:rPr lang="fr-FR" smtClean="0"/>
              <a:pPr/>
              <a:t>10/02/2021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AB4D-D8DA-4F77-8AAA-459FE52999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354A-22C1-42E5-AE25-4C3C53836138}" type="datetimeFigureOut">
              <a:rPr lang="fr-FR" smtClean="0"/>
              <a:pPr/>
              <a:t>10/02/2021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AB4D-D8DA-4F77-8AAA-459FE52999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354A-22C1-42E5-AE25-4C3C53836138}" type="datetimeFigureOut">
              <a:rPr lang="fr-FR" smtClean="0"/>
              <a:pPr/>
              <a:t>10/02/2021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AB4D-D8DA-4F77-8AAA-459FE52999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354A-22C1-42E5-AE25-4C3C53836138}" type="datetimeFigureOut">
              <a:rPr lang="fr-FR" smtClean="0"/>
              <a:pPr/>
              <a:t>10/02/2021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AB4D-D8DA-4F77-8AAA-459FE52999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354A-22C1-42E5-AE25-4C3C53836138}" type="datetimeFigureOut">
              <a:rPr lang="fr-FR" smtClean="0"/>
              <a:pPr/>
              <a:t>10/02/2021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AB4D-D8DA-4F77-8AAA-459FE52999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354A-22C1-42E5-AE25-4C3C53836138}" type="datetimeFigureOut">
              <a:rPr lang="fr-FR" smtClean="0"/>
              <a:pPr/>
              <a:t>10/02/2021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AB4D-D8DA-4F77-8AAA-459FE52999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5354A-22C1-42E5-AE25-4C3C53836138}" type="datetimeFigureOut">
              <a:rPr lang="fr-FR" smtClean="0"/>
              <a:pPr/>
              <a:t>10/02/2021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6AB4D-D8DA-4F77-8AAA-459FE52999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404664"/>
            <a:ext cx="6264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bg2">
                    <a:lumMod val="50000"/>
                  </a:schemeClr>
                </a:solidFill>
                <a:latin typeface="Brush Script MT" pitchFamily="66" charset="0"/>
              </a:rPr>
              <a:t>L</a:t>
            </a:r>
            <a:r>
              <a:rPr lang="fr-FR" sz="6000" dirty="0">
                <a:latin typeface="Brush Script MT" pitchFamily="66" charset="0"/>
              </a:rPr>
              <a:t>es </a:t>
            </a:r>
            <a:r>
              <a:rPr lang="fr-FR" sz="6000" dirty="0">
                <a:solidFill>
                  <a:schemeClr val="bg2">
                    <a:lumMod val="50000"/>
                  </a:schemeClr>
                </a:solidFill>
                <a:latin typeface="Brush Script MT" pitchFamily="66" charset="0"/>
              </a:rPr>
              <a:t>S</a:t>
            </a:r>
            <a:r>
              <a:rPr lang="fr-FR" sz="6000" dirty="0">
                <a:latin typeface="Brush Script MT" pitchFamily="66" charset="0"/>
              </a:rPr>
              <a:t>aveurs</a:t>
            </a:r>
          </a:p>
          <a:p>
            <a:r>
              <a:rPr lang="fr-FR" sz="6000" dirty="0">
                <a:latin typeface="Brush Script MT" pitchFamily="66" charset="0"/>
              </a:rPr>
              <a:t>     de </a:t>
            </a:r>
            <a:r>
              <a:rPr lang="fr-FR" sz="6000" dirty="0">
                <a:solidFill>
                  <a:schemeClr val="bg2">
                    <a:lumMod val="50000"/>
                  </a:schemeClr>
                </a:solidFill>
                <a:latin typeface="Brush Script MT" pitchFamily="66" charset="0"/>
              </a:rPr>
              <a:t>S</a:t>
            </a:r>
            <a:r>
              <a:rPr lang="fr-FR" sz="6000" dirty="0">
                <a:latin typeface="Brush Script MT" pitchFamily="66" charset="0"/>
              </a:rPr>
              <a:t>aint </a:t>
            </a:r>
            <a:r>
              <a:rPr lang="fr-FR" sz="6000" dirty="0">
                <a:solidFill>
                  <a:schemeClr val="bg2">
                    <a:lumMod val="50000"/>
                  </a:schemeClr>
                </a:solidFill>
                <a:latin typeface="Brush Script MT" pitchFamily="66" charset="0"/>
              </a:rPr>
              <a:t>M</a:t>
            </a:r>
            <a:r>
              <a:rPr lang="fr-FR" sz="6000" dirty="0">
                <a:latin typeface="Brush Script MT" pitchFamily="66" charset="0"/>
              </a:rPr>
              <a:t>artin</a:t>
            </a:r>
          </a:p>
        </p:txBody>
      </p:sp>
      <p:pic>
        <p:nvPicPr>
          <p:cNvPr id="5" name="Image 4" descr="Logo 2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412776"/>
            <a:ext cx="576064" cy="730712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4932040" y="2708920"/>
            <a:ext cx="403244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atin typeface="Brush Script MT" pitchFamily="66" charset="0"/>
              </a:rPr>
              <a:t>dès le 28 février 2021</a:t>
            </a:r>
          </a:p>
          <a:p>
            <a:pPr algn="ctr"/>
            <a:r>
              <a:rPr lang="fr-FR" sz="3200" dirty="0">
                <a:latin typeface="Brush Script MT" pitchFamily="66" charset="0"/>
              </a:rPr>
              <a:t>tous les dimanches matin</a:t>
            </a:r>
          </a:p>
          <a:p>
            <a:pPr algn="ctr"/>
            <a:r>
              <a:rPr lang="fr-FR" sz="3200" dirty="0">
                <a:solidFill>
                  <a:schemeClr val="bg2">
                    <a:lumMod val="50000"/>
                  </a:schemeClr>
                </a:solidFill>
                <a:latin typeface="Brush Script MT" pitchFamily="66" charset="0"/>
              </a:rPr>
              <a:t>M</a:t>
            </a:r>
            <a:r>
              <a:rPr lang="fr-FR" sz="3200" dirty="0">
                <a:latin typeface="Brush Script MT" pitchFamily="66" charset="0"/>
              </a:rPr>
              <a:t>arché</a:t>
            </a:r>
            <a:r>
              <a:rPr lang="fr-FR" sz="3200" dirty="0">
                <a:solidFill>
                  <a:schemeClr val="bg2">
                    <a:lumMod val="50000"/>
                  </a:schemeClr>
                </a:solidFill>
                <a:latin typeface="Brush Script MT" pitchFamily="66" charset="0"/>
              </a:rPr>
              <a:t> P</a:t>
            </a:r>
            <a:r>
              <a:rPr lang="fr-FR" sz="3200" dirty="0">
                <a:latin typeface="Brush Script MT" pitchFamily="66" charset="0"/>
              </a:rPr>
              <a:t>lace de l’</a:t>
            </a:r>
            <a:r>
              <a:rPr lang="fr-FR" sz="3200" dirty="0">
                <a:solidFill>
                  <a:schemeClr val="bg2">
                    <a:lumMod val="50000"/>
                  </a:schemeClr>
                </a:solidFill>
                <a:latin typeface="Brush Script MT" pitchFamily="66" charset="0"/>
              </a:rPr>
              <a:t>E</a:t>
            </a:r>
            <a:r>
              <a:rPr lang="fr-FR" sz="3200" dirty="0">
                <a:latin typeface="Brush Script MT" pitchFamily="66" charset="0"/>
              </a:rPr>
              <a:t>glise</a:t>
            </a:r>
          </a:p>
          <a:p>
            <a:endParaRPr lang="fr-FR" sz="2800" dirty="0">
              <a:latin typeface="Brush Script MT" pitchFamily="66" charset="0"/>
            </a:endParaRPr>
          </a:p>
          <a:p>
            <a:endParaRPr lang="fr-FR" sz="2800" dirty="0">
              <a:latin typeface="Brush Script MT" pitchFamily="66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39552" y="2348880"/>
            <a:ext cx="62646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Bahnschrift SemiBold" pitchFamily="34" charset="0"/>
              </a:rPr>
              <a:t>Maxime Dupuy       </a:t>
            </a:r>
            <a:r>
              <a:rPr lang="fr-FR" sz="2000" dirty="0">
                <a:latin typeface="Bahnschrift SemiBold" pitchFamily="34" charset="0"/>
              </a:rPr>
              <a:t>Rôtisserie</a:t>
            </a:r>
          </a:p>
          <a:p>
            <a:r>
              <a:rPr lang="fr-FR" sz="1200" dirty="0">
                <a:latin typeface="Bahnschrift SemiBold" pitchFamily="34" charset="0"/>
              </a:rPr>
              <a:t>Eric </a:t>
            </a:r>
            <a:r>
              <a:rPr lang="fr-FR" sz="1200" dirty="0" err="1">
                <a:latin typeface="Bahnschrift SemiBold" pitchFamily="34" charset="0"/>
              </a:rPr>
              <a:t>Feytit</a:t>
            </a:r>
            <a:r>
              <a:rPr lang="fr-FR" sz="1200" dirty="0">
                <a:latin typeface="Bahnschrift SemiBold" pitchFamily="34" charset="0"/>
              </a:rPr>
              <a:t>              </a:t>
            </a:r>
            <a:r>
              <a:rPr lang="fr-FR" sz="2000" dirty="0">
                <a:latin typeface="Bahnschrift SemiBold" pitchFamily="34" charset="0"/>
              </a:rPr>
              <a:t>Producteur de Légumes</a:t>
            </a:r>
          </a:p>
          <a:p>
            <a:r>
              <a:rPr lang="fr-FR" sz="1200" dirty="0">
                <a:latin typeface="Bahnschrift SemiBold" pitchFamily="34" charset="0"/>
              </a:rPr>
              <a:t>Yann </a:t>
            </a:r>
            <a:r>
              <a:rPr lang="fr-FR" sz="1200" dirty="0" err="1">
                <a:latin typeface="Bahnschrift SemiBold" pitchFamily="34" charset="0"/>
              </a:rPr>
              <a:t>Garrido</a:t>
            </a:r>
            <a:r>
              <a:rPr lang="fr-FR" sz="1200" dirty="0">
                <a:latin typeface="Bahnschrift SemiBold" pitchFamily="34" charset="0"/>
              </a:rPr>
              <a:t>          </a:t>
            </a:r>
            <a:r>
              <a:rPr lang="fr-FR" sz="2000" dirty="0">
                <a:latin typeface="Bahnschrift SemiBold" pitchFamily="34" charset="0"/>
              </a:rPr>
              <a:t>Plats Cuisinés Asiatiques</a:t>
            </a:r>
          </a:p>
          <a:p>
            <a:r>
              <a:rPr lang="fr-FR" sz="1200" dirty="0">
                <a:latin typeface="Bahnschrift SemiBold" pitchFamily="34" charset="0"/>
              </a:rPr>
              <a:t>Jacques </a:t>
            </a:r>
            <a:r>
              <a:rPr lang="fr-FR" sz="1200" dirty="0" err="1">
                <a:latin typeface="Bahnschrift SemiBold" pitchFamily="34" charset="0"/>
              </a:rPr>
              <a:t>Legoffe</a:t>
            </a:r>
            <a:r>
              <a:rPr lang="fr-FR" sz="1200" dirty="0">
                <a:latin typeface="Bahnschrift SemiBold" pitchFamily="34" charset="0"/>
              </a:rPr>
              <a:t>    </a:t>
            </a:r>
            <a:r>
              <a:rPr lang="fr-FR" sz="2000" dirty="0">
                <a:latin typeface="Bahnschrift SemiBold" pitchFamily="34" charset="0"/>
              </a:rPr>
              <a:t>Producteur de Miel</a:t>
            </a:r>
          </a:p>
          <a:p>
            <a:r>
              <a:rPr lang="fr-FR" sz="1200" dirty="0">
                <a:latin typeface="Bahnschrift SemiBold" pitchFamily="34" charset="0"/>
              </a:rPr>
              <a:t>Mme </a:t>
            </a:r>
            <a:r>
              <a:rPr lang="fr-FR" sz="1200" dirty="0" err="1">
                <a:latin typeface="Bahnschrift SemiBold" pitchFamily="34" charset="0"/>
              </a:rPr>
              <a:t>Eymas</a:t>
            </a:r>
            <a:r>
              <a:rPr lang="fr-FR" sz="1200" dirty="0">
                <a:latin typeface="Bahnschrift SemiBold" pitchFamily="34" charset="0"/>
              </a:rPr>
              <a:t>           </a:t>
            </a:r>
            <a:r>
              <a:rPr lang="fr-FR" sz="2000" dirty="0">
                <a:latin typeface="Bahnschrift SemiBold" pitchFamily="34" charset="0"/>
              </a:rPr>
              <a:t>Plats Cuisinés Mauriciens</a:t>
            </a:r>
          </a:p>
          <a:p>
            <a:r>
              <a:rPr lang="fr-FR" sz="1200" dirty="0">
                <a:latin typeface="Bahnschrift SemiBold" pitchFamily="34" charset="0"/>
              </a:rPr>
              <a:t>M </a:t>
            </a:r>
            <a:r>
              <a:rPr lang="fr-FR" sz="1200" dirty="0" err="1">
                <a:latin typeface="Bahnschrift SemiBold" pitchFamily="34" charset="0"/>
              </a:rPr>
              <a:t>Raël</a:t>
            </a:r>
            <a:r>
              <a:rPr lang="fr-FR" sz="1600" dirty="0">
                <a:latin typeface="Bahnschrift SemiBold" pitchFamily="34" charset="0"/>
              </a:rPr>
              <a:t>               </a:t>
            </a:r>
            <a:r>
              <a:rPr lang="fr-FR" sz="2000" dirty="0">
                <a:latin typeface="Bahnschrift SemiBold" pitchFamily="34" charset="0"/>
              </a:rPr>
              <a:t>Paëlla</a:t>
            </a:r>
          </a:p>
          <a:p>
            <a:r>
              <a:rPr lang="fr-FR" sz="2000" dirty="0">
                <a:latin typeface="Bahnschrift SemiBold" pitchFamily="34" charset="0"/>
              </a:rPr>
              <a:t>Dépôt de Pain</a:t>
            </a:r>
          </a:p>
          <a:p>
            <a:r>
              <a:rPr lang="fr-FR" sz="2000" dirty="0">
                <a:latin typeface="Bahnschrift SemiBold" pitchFamily="34" charset="0"/>
              </a:rPr>
              <a:t>Huîtres</a:t>
            </a:r>
          </a:p>
        </p:txBody>
      </p:sp>
      <p:sp>
        <p:nvSpPr>
          <p:cNvPr id="19" name="Ellipse 18"/>
          <p:cNvSpPr/>
          <p:nvPr/>
        </p:nvSpPr>
        <p:spPr>
          <a:xfrm>
            <a:off x="5004048" y="2348880"/>
            <a:ext cx="3888432" cy="2448272"/>
          </a:xfrm>
          <a:prstGeom prst="ellipse">
            <a:avLst/>
          </a:prstGeom>
          <a:noFill/>
          <a:ln w="635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49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Bahnschrift SemiBold</vt:lpstr>
      <vt:lpstr>Brush Script MT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Gérard</dc:creator>
  <cp:lastModifiedBy>UTILISATEUR</cp:lastModifiedBy>
  <cp:revision>9</cp:revision>
  <dcterms:created xsi:type="dcterms:W3CDTF">2021-02-07T10:49:38Z</dcterms:created>
  <dcterms:modified xsi:type="dcterms:W3CDTF">2021-02-10T11:18:43Z</dcterms:modified>
</cp:coreProperties>
</file>