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1" r:id="rId4"/>
    <p:sldMasterId id="2147483666" r:id="rId5"/>
    <p:sldMasterId id="2147483678" r:id="rId6"/>
  </p:sldMasterIdLst>
  <p:notesMasterIdLst>
    <p:notesMasterId r:id="rId13"/>
  </p:notesMasterIdLst>
  <p:handoutMasterIdLst>
    <p:handoutMasterId r:id="rId14"/>
  </p:handoutMasterIdLst>
  <p:sldIdLst>
    <p:sldId id="313" r:id="rId7"/>
    <p:sldId id="314" r:id="rId8"/>
    <p:sldId id="315" r:id="rId9"/>
    <p:sldId id="316" r:id="rId10"/>
    <p:sldId id="317" r:id="rId11"/>
    <p:sldId id="318" r:id="rId12"/>
  </p:sldIdLst>
  <p:sldSz cx="10693400" cy="7561263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42E"/>
    <a:srgbClr val="E7253D"/>
    <a:srgbClr val="E8448B"/>
    <a:srgbClr val="E92F3A"/>
    <a:srgbClr val="004282"/>
    <a:srgbClr val="ED552D"/>
    <a:srgbClr val="E41770"/>
    <a:srgbClr val="B2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25E32-BF1F-47CF-8A42-8748A64F2BFB}" v="13" dt="2026-02-06T15:42:01.448"/>
    <p1510:client id="{6F8A7DD0-8B04-4F5F-6BFD-BA6356E396BE}" v="90" dt="2026-02-06T15:34:59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4705" autoAdjust="0"/>
  </p:normalViewPr>
  <p:slideViewPr>
    <p:cSldViewPr>
      <p:cViewPr>
        <p:scale>
          <a:sx n="100" d="100"/>
          <a:sy n="100" d="100"/>
        </p:scale>
        <p:origin x="48" y="-82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nard, Benoit" userId="S::benoit.mainard@sodexo.com::2c3fdf85-5bb0-4f03-b199-698b4824f7fb" providerId="AD" clId="Web-{6F8A7DD0-8B04-4F5F-6BFD-BA6356E396BE}"/>
    <pc:docChg chg="modSld">
      <pc:chgData name="Mainard, Benoit" userId="S::benoit.mainard@sodexo.com::2c3fdf85-5bb0-4f03-b199-698b4824f7fb" providerId="AD" clId="Web-{6F8A7DD0-8B04-4F5F-6BFD-BA6356E396BE}" dt="2026-02-06T15:34:58.710" v="80"/>
      <pc:docMkLst>
        <pc:docMk/>
      </pc:docMkLst>
      <pc:sldChg chg="modSp">
        <pc:chgData name="Mainard, Benoit" userId="S::benoit.mainard@sodexo.com::2c3fdf85-5bb0-4f03-b199-698b4824f7fb" providerId="AD" clId="Web-{6F8A7DD0-8B04-4F5F-6BFD-BA6356E396BE}" dt="2026-02-06T15:34:58.710" v="80"/>
        <pc:sldMkLst>
          <pc:docMk/>
          <pc:sldMk cId="0" sldId="314"/>
        </pc:sldMkLst>
        <pc:graphicFrameChg chg="mod modGraphic">
          <ac:chgData name="Mainard, Benoit" userId="S::benoit.mainard@sodexo.com::2c3fdf85-5bb0-4f03-b199-698b4824f7fb" providerId="AD" clId="Web-{6F8A7DD0-8B04-4F5F-6BFD-BA6356E396BE}" dt="2026-02-06T15:34:58.710" v="80"/>
          <ac:graphicFrameMkLst>
            <pc:docMk/>
            <pc:sldMk cId="0" sldId="314"/>
            <ac:graphicFrameMk id="2" creationId="{39C439AA-20FC-3EEE-F674-8E642B92B9A6}"/>
          </ac:graphicFrameMkLst>
        </pc:graphicFrameChg>
        <pc:picChg chg="mod">
          <ac:chgData name="Mainard, Benoit" userId="S::benoit.mainard@sodexo.com::2c3fdf85-5bb0-4f03-b199-698b4824f7fb" providerId="AD" clId="Web-{6F8A7DD0-8B04-4F5F-6BFD-BA6356E396BE}" dt="2026-02-06T15:34:34.021" v="57" actId="1076"/>
          <ac:picMkLst>
            <pc:docMk/>
            <pc:sldMk cId="0" sldId="314"/>
            <ac:picMk id="5" creationId="{0BBB0A44-BABE-D9A8-40E3-AF4BEB4A9896}"/>
          </ac:picMkLst>
        </pc:picChg>
        <pc:picChg chg="mod">
          <ac:chgData name="Mainard, Benoit" userId="S::benoit.mainard@sodexo.com::2c3fdf85-5bb0-4f03-b199-698b4824f7fb" providerId="AD" clId="Web-{6F8A7DD0-8B04-4F5F-6BFD-BA6356E396BE}" dt="2026-02-06T15:34:27.771" v="55" actId="1076"/>
          <ac:picMkLst>
            <pc:docMk/>
            <pc:sldMk cId="0" sldId="314"/>
            <ac:picMk id="19471" creationId="{B9A9DF7C-764F-37CE-D193-4E364AFA84FD}"/>
          </ac:picMkLst>
        </pc:picChg>
        <pc:picChg chg="mod">
          <ac:chgData name="Mainard, Benoit" userId="S::benoit.mainard@sodexo.com::2c3fdf85-5bb0-4f03-b199-698b4824f7fb" providerId="AD" clId="Web-{6F8A7DD0-8B04-4F5F-6BFD-BA6356E396BE}" dt="2026-02-06T15:33:54.863" v="13" actId="1076"/>
          <ac:picMkLst>
            <pc:docMk/>
            <pc:sldMk cId="0" sldId="314"/>
            <ac:picMk id="19479" creationId="{E1AF743A-64E7-809A-8021-1A883C205A2D}"/>
          </ac:picMkLst>
        </pc:picChg>
      </pc:sldChg>
    </pc:docChg>
  </pc:docChgLst>
  <pc:docChgLst>
    <pc:chgData name="Fournol, Laura" userId="b07c76ab-8100-4d84-a8d9-893b0e8bf257" providerId="ADAL" clId="{72C796A5-C67B-457E-BA5D-509688418E22}"/>
    <pc:docChg chg="undo custSel modSld">
      <pc:chgData name="Fournol, Laura" userId="b07c76ab-8100-4d84-a8d9-893b0e8bf257" providerId="ADAL" clId="{72C796A5-C67B-457E-BA5D-509688418E22}" dt="2026-02-01T08:54:06.720" v="81" actId="478"/>
      <pc:docMkLst>
        <pc:docMk/>
      </pc:docMkLst>
      <pc:sldChg chg="delSp modSp mod">
        <pc:chgData name="Fournol, Laura" userId="b07c76ab-8100-4d84-a8d9-893b0e8bf257" providerId="ADAL" clId="{72C796A5-C67B-457E-BA5D-509688418E22}" dt="2026-02-01T08:54:06.720" v="81" actId="478"/>
        <pc:sldMkLst>
          <pc:docMk/>
          <pc:sldMk cId="0" sldId="313"/>
        </pc:sldMkLst>
        <pc:graphicFrameChg chg="mod modGraphic">
          <ac:chgData name="Fournol, Laura" userId="b07c76ab-8100-4d84-a8d9-893b0e8bf257" providerId="ADAL" clId="{72C796A5-C67B-457E-BA5D-509688418E22}" dt="2026-01-31T22:00:46.244" v="58" actId="1076"/>
          <ac:graphicFrameMkLst>
            <pc:docMk/>
            <pc:sldMk cId="0" sldId="313"/>
            <ac:graphicFrameMk id="2" creationId="{E93155C6-2E90-8716-E801-5F98E5B080BE}"/>
          </ac:graphicFrameMkLst>
        </pc:graphicFrameChg>
      </pc:sldChg>
      <pc:sldChg chg="delSp modSp mod">
        <pc:chgData name="Fournol, Laura" userId="b07c76ab-8100-4d84-a8d9-893b0e8bf257" providerId="ADAL" clId="{72C796A5-C67B-457E-BA5D-509688418E22}" dt="2026-02-01T08:28:25.327" v="63"/>
        <pc:sldMkLst>
          <pc:docMk/>
          <pc:sldMk cId="0" sldId="314"/>
        </pc:sldMkLst>
        <pc:graphicFrameChg chg="mod modGraphic">
          <ac:chgData name="Fournol, Laura" userId="b07c76ab-8100-4d84-a8d9-893b0e8bf257" providerId="ADAL" clId="{72C796A5-C67B-457E-BA5D-509688418E22}" dt="2026-02-01T08:28:25.327" v="63"/>
          <ac:graphicFrameMkLst>
            <pc:docMk/>
            <pc:sldMk cId="0" sldId="314"/>
            <ac:graphicFrameMk id="2" creationId="{39C439AA-20FC-3EEE-F674-8E642B92B9A6}"/>
          </ac:graphicFrameMkLst>
        </pc:graphicFrameChg>
      </pc:sldChg>
      <pc:sldChg chg="delSp modSp">
        <pc:chgData name="Fournol, Laura" userId="b07c76ab-8100-4d84-a8d9-893b0e8bf257" providerId="ADAL" clId="{72C796A5-C67B-457E-BA5D-509688418E22}" dt="2026-01-31T21:41:29.569" v="13" actId="478"/>
        <pc:sldMkLst>
          <pc:docMk/>
          <pc:sldMk cId="0" sldId="315"/>
        </pc:sldMkLst>
        <pc:graphicFrameChg chg="mod">
          <ac:chgData name="Fournol, Laura" userId="b07c76ab-8100-4d84-a8d9-893b0e8bf257" providerId="ADAL" clId="{72C796A5-C67B-457E-BA5D-509688418E22}" dt="2026-01-31T21:41:27.125" v="11"/>
          <ac:graphicFrameMkLst>
            <pc:docMk/>
            <pc:sldMk cId="0" sldId="315"/>
            <ac:graphicFrameMk id="2" creationId="{D1CE3981-A1E7-2065-6B6D-B06458D70490}"/>
          </ac:graphicFrameMkLst>
        </pc:graphicFrameChg>
      </pc:sldChg>
      <pc:sldChg chg="addSp delSp modSp mod">
        <pc:chgData name="Fournol, Laura" userId="b07c76ab-8100-4d84-a8d9-893b0e8bf257" providerId="ADAL" clId="{72C796A5-C67B-457E-BA5D-509688418E22}" dt="2026-02-01T08:35:08.854" v="78" actId="1076"/>
        <pc:sldMkLst>
          <pc:docMk/>
          <pc:sldMk cId="0" sldId="316"/>
        </pc:sldMkLst>
        <pc:graphicFrameChg chg="mod modGraphic">
          <ac:chgData name="Fournol, Laura" userId="b07c76ab-8100-4d84-a8d9-893b0e8bf257" providerId="ADAL" clId="{72C796A5-C67B-457E-BA5D-509688418E22}" dt="2026-02-01T08:35:04.681" v="76" actId="207"/>
          <ac:graphicFrameMkLst>
            <pc:docMk/>
            <pc:sldMk cId="0" sldId="316"/>
            <ac:graphicFrameMk id="2" creationId="{2AAD2016-CF97-11CF-7C0F-316C02982BAF}"/>
          </ac:graphicFrameMkLst>
        </pc:graphicFrameChg>
        <pc:picChg chg="add mod">
          <ac:chgData name="Fournol, Laura" userId="b07c76ab-8100-4d84-a8d9-893b0e8bf257" providerId="ADAL" clId="{72C796A5-C67B-457E-BA5D-509688418E22}" dt="2026-02-01T08:35:08.854" v="78" actId="1076"/>
          <ac:picMkLst>
            <pc:docMk/>
            <pc:sldMk cId="0" sldId="316"/>
            <ac:picMk id="3" creationId="{F1A0B3D4-B164-F00B-9CD4-204AA8A65740}"/>
          </ac:picMkLst>
        </pc:picChg>
      </pc:sldChg>
      <pc:sldChg chg="delSp modSp mod">
        <pc:chgData name="Fournol, Laura" userId="b07c76ab-8100-4d84-a8d9-893b0e8bf257" providerId="ADAL" clId="{72C796A5-C67B-457E-BA5D-509688418E22}" dt="2026-02-01T08:36:18.135" v="80" actId="14734"/>
        <pc:sldMkLst>
          <pc:docMk/>
          <pc:sldMk cId="0" sldId="317"/>
        </pc:sldMkLst>
        <pc:graphicFrameChg chg="mod modGraphic">
          <ac:chgData name="Fournol, Laura" userId="b07c76ab-8100-4d84-a8d9-893b0e8bf257" providerId="ADAL" clId="{72C796A5-C67B-457E-BA5D-509688418E22}" dt="2026-02-01T08:36:18.135" v="80" actId="14734"/>
          <ac:graphicFrameMkLst>
            <pc:docMk/>
            <pc:sldMk cId="0" sldId="317"/>
            <ac:graphicFrameMk id="2" creationId="{2DCA58A1-8822-6EBF-5C32-5E7C1F434BD2}"/>
          </ac:graphicFrameMkLst>
        </pc:graphicFrameChg>
      </pc:sldChg>
      <pc:sldChg chg="delSp modSp">
        <pc:chgData name="Fournol, Laura" userId="b07c76ab-8100-4d84-a8d9-893b0e8bf257" providerId="ADAL" clId="{72C796A5-C67B-457E-BA5D-509688418E22}" dt="2026-01-31T21:41:49.603" v="24" actId="478"/>
        <pc:sldMkLst>
          <pc:docMk/>
          <pc:sldMk cId="0" sldId="318"/>
        </pc:sldMkLst>
        <pc:graphicFrameChg chg="mod">
          <ac:chgData name="Fournol, Laura" userId="b07c76ab-8100-4d84-a8d9-893b0e8bf257" providerId="ADAL" clId="{72C796A5-C67B-457E-BA5D-509688418E22}" dt="2026-01-31T21:41:45.466" v="21"/>
          <ac:graphicFrameMkLst>
            <pc:docMk/>
            <pc:sldMk cId="0" sldId="318"/>
            <ac:graphicFrameMk id="2" creationId="{7CD96AF4-F668-4903-87C1-72F1BBA09826}"/>
          </ac:graphicFrameMkLst>
        </pc:graphicFrameChg>
      </pc:sldChg>
    </pc:docChg>
  </pc:docChgLst>
  <pc:docChgLst>
    <pc:chgData name="Mainard, Benoit" userId="2c3fdf85-5bb0-4f03-b199-698b4824f7fb" providerId="ADAL" clId="{27B25E32-BF1F-47CF-8A42-8748A64F2BFB}"/>
    <pc:docChg chg="custSel modSld">
      <pc:chgData name="Mainard, Benoit" userId="2c3fdf85-5bb0-4f03-b199-698b4824f7fb" providerId="ADAL" clId="{27B25E32-BF1F-47CF-8A42-8748A64F2BFB}" dt="2026-02-06T15:42:56.311" v="392" actId="313"/>
      <pc:docMkLst>
        <pc:docMk/>
      </pc:docMkLst>
      <pc:sldChg chg="modSp mod">
        <pc:chgData name="Mainard, Benoit" userId="2c3fdf85-5bb0-4f03-b199-698b4824f7fb" providerId="ADAL" clId="{27B25E32-BF1F-47CF-8A42-8748A64F2BFB}" dt="2026-02-06T15:40:16.266" v="250" actId="20577"/>
        <pc:sldMkLst>
          <pc:docMk/>
          <pc:sldMk cId="0" sldId="314"/>
        </pc:sldMkLst>
        <pc:graphicFrameChg chg="mod modGraphic">
          <ac:chgData name="Mainard, Benoit" userId="2c3fdf85-5bb0-4f03-b199-698b4824f7fb" providerId="ADAL" clId="{27B25E32-BF1F-47CF-8A42-8748A64F2BFB}" dt="2026-02-06T15:40:16.266" v="250" actId="20577"/>
          <ac:graphicFrameMkLst>
            <pc:docMk/>
            <pc:sldMk cId="0" sldId="314"/>
            <ac:graphicFrameMk id="2" creationId="{39C439AA-20FC-3EEE-F674-8E642B92B9A6}"/>
          </ac:graphicFrameMkLst>
        </pc:graphicFrameChg>
        <pc:picChg chg="mod">
          <ac:chgData name="Mainard, Benoit" userId="2c3fdf85-5bb0-4f03-b199-698b4824f7fb" providerId="ADAL" clId="{27B25E32-BF1F-47CF-8A42-8748A64F2BFB}" dt="2026-02-06T15:37:02.820" v="50" actId="1076"/>
          <ac:picMkLst>
            <pc:docMk/>
            <pc:sldMk cId="0" sldId="314"/>
            <ac:picMk id="4" creationId="{EC152E81-497C-31E4-E719-948FB18A3402}"/>
          </ac:picMkLst>
        </pc:picChg>
        <pc:picChg chg="mod">
          <ac:chgData name="Mainard, Benoit" userId="2c3fdf85-5bb0-4f03-b199-698b4824f7fb" providerId="ADAL" clId="{27B25E32-BF1F-47CF-8A42-8748A64F2BFB}" dt="2026-02-06T15:37:37.393" v="86" actId="1076"/>
          <ac:picMkLst>
            <pc:docMk/>
            <pc:sldMk cId="0" sldId="314"/>
            <ac:picMk id="19476" creationId="{C206067C-F689-BD7B-87D4-A2A262FA5395}"/>
          </ac:picMkLst>
        </pc:picChg>
        <pc:picChg chg="mod">
          <ac:chgData name="Mainard, Benoit" userId="2c3fdf85-5bb0-4f03-b199-698b4824f7fb" providerId="ADAL" clId="{27B25E32-BF1F-47CF-8A42-8748A64F2BFB}" dt="2026-02-06T15:38:21.983" v="118" actId="1076"/>
          <ac:picMkLst>
            <pc:docMk/>
            <pc:sldMk cId="0" sldId="314"/>
            <ac:picMk id="19477" creationId="{4F06DE6B-837A-22F2-EF07-D83994CEC8A0}"/>
          </ac:picMkLst>
        </pc:picChg>
        <pc:picChg chg="mod">
          <ac:chgData name="Mainard, Benoit" userId="2c3fdf85-5bb0-4f03-b199-698b4824f7fb" providerId="ADAL" clId="{27B25E32-BF1F-47CF-8A42-8748A64F2BFB}" dt="2026-02-06T15:40:03.826" v="241" actId="1076"/>
          <ac:picMkLst>
            <pc:docMk/>
            <pc:sldMk cId="0" sldId="314"/>
            <ac:picMk id="19478" creationId="{76E35592-0DDE-7B4E-5CA5-9C2763077901}"/>
          </ac:picMkLst>
        </pc:picChg>
      </pc:sldChg>
      <pc:sldChg chg="modSp mod">
        <pc:chgData name="Mainard, Benoit" userId="2c3fdf85-5bb0-4f03-b199-698b4824f7fb" providerId="ADAL" clId="{27B25E32-BF1F-47CF-8A42-8748A64F2BFB}" dt="2026-02-06T15:40:53.241" v="277" actId="20577"/>
        <pc:sldMkLst>
          <pc:docMk/>
          <pc:sldMk cId="0" sldId="316"/>
        </pc:sldMkLst>
        <pc:graphicFrameChg chg="modGraphic">
          <ac:chgData name="Mainard, Benoit" userId="2c3fdf85-5bb0-4f03-b199-698b4824f7fb" providerId="ADAL" clId="{27B25E32-BF1F-47CF-8A42-8748A64F2BFB}" dt="2026-02-06T15:40:53.241" v="277" actId="20577"/>
          <ac:graphicFrameMkLst>
            <pc:docMk/>
            <pc:sldMk cId="0" sldId="316"/>
            <ac:graphicFrameMk id="2" creationId="{2AAD2016-CF97-11CF-7C0F-316C02982BAF}"/>
          </ac:graphicFrameMkLst>
        </pc:graphicFrameChg>
      </pc:sldChg>
      <pc:sldChg chg="delSp modSp mod">
        <pc:chgData name="Mainard, Benoit" userId="2c3fdf85-5bb0-4f03-b199-698b4824f7fb" providerId="ADAL" clId="{27B25E32-BF1F-47CF-8A42-8748A64F2BFB}" dt="2026-02-06T15:42:56.311" v="392" actId="313"/>
        <pc:sldMkLst>
          <pc:docMk/>
          <pc:sldMk cId="0" sldId="317"/>
        </pc:sldMkLst>
        <pc:graphicFrameChg chg="modGraphic">
          <ac:chgData name="Mainard, Benoit" userId="2c3fdf85-5bb0-4f03-b199-698b4824f7fb" providerId="ADAL" clId="{27B25E32-BF1F-47CF-8A42-8748A64F2BFB}" dt="2026-02-06T15:42:56.311" v="392" actId="313"/>
          <ac:graphicFrameMkLst>
            <pc:docMk/>
            <pc:sldMk cId="0" sldId="317"/>
            <ac:graphicFrameMk id="2" creationId="{2DCA58A1-8822-6EBF-5C32-5E7C1F434BD2}"/>
          </ac:graphicFrameMkLst>
        </pc:graphicFrameChg>
        <pc:picChg chg="del">
          <ac:chgData name="Mainard, Benoit" userId="2c3fdf85-5bb0-4f03-b199-698b4824f7fb" providerId="ADAL" clId="{27B25E32-BF1F-47CF-8A42-8748A64F2BFB}" dt="2026-02-06T15:42:01.447" v="337" actId="478"/>
          <ac:picMkLst>
            <pc:docMk/>
            <pc:sldMk cId="0" sldId="317"/>
            <ac:picMk id="25694" creationId="{9277379F-B052-AC86-8F9C-0317BB94E58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BA5DEAA5-EF50-AA9C-56D2-A6F7FFD457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232" tIns="46118" rIns="92232" bIns="46118" numCol="1" anchor="t" anchorCtr="0" compatLnSpc="1">
            <a:prstTxWarp prst="textNoShape">
              <a:avLst/>
            </a:prstTxWarp>
          </a:bodyPr>
          <a:lstStyle>
            <a:lvl1pPr defTabSz="92024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2ED3B22-EDC1-D70B-00F0-87F93F3DE1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232" tIns="46118" rIns="92232" bIns="46118" numCol="1" anchor="t" anchorCtr="0" compatLnSpc="1">
            <a:prstTxWarp prst="textNoShape">
              <a:avLst/>
            </a:prstTxWarp>
          </a:bodyPr>
          <a:lstStyle>
            <a:lvl1pPr algn="r" defTabSz="92024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43F02103-4EF9-1F7C-239B-FFD3685DD4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44813" cy="490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2232" tIns="46118" rIns="92232" bIns="46118" numCol="1" anchor="b" anchorCtr="0" compatLnSpc="1">
            <a:prstTxWarp prst="textNoShape">
              <a:avLst/>
            </a:prstTxWarp>
          </a:bodyPr>
          <a:lstStyle>
            <a:lvl1pPr defTabSz="92024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0DD0B1FC-36A1-FC3E-3E5C-D4FBA9146E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2125"/>
            <a:ext cx="2944812" cy="490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2232" tIns="46118" rIns="92232" bIns="46118" numCol="1" anchor="b" anchorCtr="0" compatLnSpc="1">
            <a:prstTxWarp prst="textNoShape">
              <a:avLst/>
            </a:prstTxWarp>
          </a:bodyPr>
          <a:lstStyle>
            <a:lvl1pPr algn="r" defTabSz="920245"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2F5783F-AA5B-496D-8A15-63AFC4FAF7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1BAB2DA-CFCD-2260-6CFF-4E99F36792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232" tIns="46118" rIns="92232" bIns="46118" numCol="1" anchor="t" anchorCtr="0" compatLnSpc="1">
            <a:prstTxWarp prst="textNoShape">
              <a:avLst/>
            </a:prstTxWarp>
          </a:bodyPr>
          <a:lstStyle>
            <a:lvl1pPr defTabSz="92024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C798016-EF06-6EC2-ADBA-4C614E4DBC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33700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232" tIns="46118" rIns="92232" bIns="46118" numCol="1" anchor="t" anchorCtr="0" compatLnSpc="1">
            <a:prstTxWarp prst="textNoShape">
              <a:avLst/>
            </a:prstTxWarp>
          </a:bodyPr>
          <a:lstStyle>
            <a:lvl1pPr algn="r" defTabSz="92024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0C62237-66E5-DCFB-91D1-CDD2598F4C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667250"/>
            <a:ext cx="4937125" cy="4435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2232" tIns="46118" rIns="92232" bIns="46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C6D9A65-A075-3552-464D-AB0BC95699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2113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232" tIns="46118" rIns="92232" bIns="46118" numCol="1" anchor="b" anchorCtr="0" compatLnSpc="1">
            <a:prstTxWarp prst="textNoShape">
              <a:avLst/>
            </a:prstTxWarp>
          </a:bodyPr>
          <a:lstStyle>
            <a:lvl1pPr defTabSz="92024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C054187-09AB-7C49-400D-108A8ACA9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10700"/>
            <a:ext cx="2933700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232" tIns="46118" rIns="92232" bIns="46118" numCol="1" anchor="b" anchorCtr="0" compatLnSpc="1">
            <a:prstTxWarp prst="textNoShape">
              <a:avLst/>
            </a:prstTxWarp>
          </a:bodyPr>
          <a:lstStyle>
            <a:lvl1pPr algn="r" defTabSz="920245"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5530D83B-B800-4917-AC53-6FCD527AAE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16242D56-B7BF-B9BA-D1AD-D62AECF7B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42988" y="1235075"/>
            <a:ext cx="4711700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F10F80ED-8475-3A0A-B4A7-646586896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08381F4D-7976-BF3E-EFA7-F701195E2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31838" indent="-28098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27125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579563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32000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4892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464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036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608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3A03C636-6401-4AC0-B372-29B79E041FAD}" type="slidenum">
              <a:rPr lang="fr-FR" altLang="fr-FR" sz="1200" b="0" smtClean="0">
                <a:latin typeface="Times" panose="02020603050405020304" pitchFamily="18" charset="0"/>
              </a:rPr>
              <a:pPr/>
              <a:t>1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>
            <a:extLst>
              <a:ext uri="{FF2B5EF4-FFF2-40B4-BE49-F238E27FC236}">
                <a16:creationId xmlns:a16="http://schemas.microsoft.com/office/drawing/2014/main" id="{7FF92368-F9BF-1C62-322B-B5A60881F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42988" y="1235075"/>
            <a:ext cx="4711700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notes 2">
            <a:extLst>
              <a:ext uri="{FF2B5EF4-FFF2-40B4-BE49-F238E27FC236}">
                <a16:creationId xmlns:a16="http://schemas.microsoft.com/office/drawing/2014/main" id="{F840115D-A9B5-4CC8-73AF-E3CEC79AB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0484" name="Espace réservé du numéro de diapositive 3">
            <a:extLst>
              <a:ext uri="{FF2B5EF4-FFF2-40B4-BE49-F238E27FC236}">
                <a16:creationId xmlns:a16="http://schemas.microsoft.com/office/drawing/2014/main" id="{B02A47D9-0AB1-B239-E92E-32E9801BF7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31838" indent="-28098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27125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579563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32000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4892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464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036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608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C5960657-FC6B-4522-9D65-2449E24D1F41}" type="slidenum">
              <a:rPr lang="fr-FR" altLang="fr-FR" sz="1200" b="0" smtClean="0">
                <a:latin typeface="Times" panose="02020603050405020304" pitchFamily="18" charset="0"/>
              </a:rPr>
              <a:pPr/>
              <a:t>2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A583C452-548B-60C4-F1F6-B2675DA25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42988" y="1235075"/>
            <a:ext cx="4711700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notes 2">
            <a:extLst>
              <a:ext uri="{FF2B5EF4-FFF2-40B4-BE49-F238E27FC236}">
                <a16:creationId xmlns:a16="http://schemas.microsoft.com/office/drawing/2014/main" id="{A644614C-36D7-FBCF-F79A-0EC0C7E61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CD7FC9AA-D0E9-683A-ADE2-93398CDBD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31838" indent="-28098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27125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579563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32000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4892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464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036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608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22B2B4F4-EA0A-43B9-869E-88C0A08CF760}" type="slidenum">
              <a:rPr lang="fr-FR" altLang="fr-FR" sz="1200" b="0" smtClean="0">
                <a:latin typeface="Times" panose="02020603050405020304" pitchFamily="18" charset="0"/>
              </a:rPr>
              <a:pPr/>
              <a:t>3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FFD932E1-2615-79A6-20D6-9CE463112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42988" y="1235075"/>
            <a:ext cx="4711700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notes 2">
            <a:extLst>
              <a:ext uri="{FF2B5EF4-FFF2-40B4-BE49-F238E27FC236}">
                <a16:creationId xmlns:a16="http://schemas.microsoft.com/office/drawing/2014/main" id="{74231687-4F5E-8D55-C63B-F238844E3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BEE9510F-9059-0AD2-C554-CED58D605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31838" indent="-28098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27125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579563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32000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4892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464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036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608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48CC7FC5-0AB1-4234-872E-CBC206181759}" type="slidenum">
              <a:rPr lang="fr-FR" altLang="fr-FR" sz="1200" b="0" smtClean="0">
                <a:latin typeface="Times" panose="02020603050405020304" pitchFamily="18" charset="0"/>
              </a:rPr>
              <a:pPr/>
              <a:t>4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>
            <a:extLst>
              <a:ext uri="{FF2B5EF4-FFF2-40B4-BE49-F238E27FC236}">
                <a16:creationId xmlns:a16="http://schemas.microsoft.com/office/drawing/2014/main" id="{B6C5CA57-C7F6-7EA7-3928-C7A8BB876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42988" y="1235075"/>
            <a:ext cx="4711700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notes 2">
            <a:extLst>
              <a:ext uri="{FF2B5EF4-FFF2-40B4-BE49-F238E27FC236}">
                <a16:creationId xmlns:a16="http://schemas.microsoft.com/office/drawing/2014/main" id="{44A99FAF-22DE-8565-0F03-079B40E5B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6628" name="Espace réservé du numéro de diapositive 3">
            <a:extLst>
              <a:ext uri="{FF2B5EF4-FFF2-40B4-BE49-F238E27FC236}">
                <a16:creationId xmlns:a16="http://schemas.microsoft.com/office/drawing/2014/main" id="{4E703694-942D-412D-014D-AFFE95EC4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31838" indent="-28098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27125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579563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32000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4892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464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036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608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FE3FEF16-BDB2-41D7-A3D1-8968F53AB7B1}" type="slidenum">
              <a:rPr lang="fr-FR" altLang="fr-FR" sz="1200" b="0" smtClean="0">
                <a:latin typeface="Times" panose="02020603050405020304" pitchFamily="18" charset="0"/>
              </a:rPr>
              <a:pPr/>
              <a:t>5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>
            <a:extLst>
              <a:ext uri="{FF2B5EF4-FFF2-40B4-BE49-F238E27FC236}">
                <a16:creationId xmlns:a16="http://schemas.microsoft.com/office/drawing/2014/main" id="{0610560A-6E3F-4183-A034-579D1B5C6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42988" y="1235075"/>
            <a:ext cx="4711700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notes 2">
            <a:extLst>
              <a:ext uri="{FF2B5EF4-FFF2-40B4-BE49-F238E27FC236}">
                <a16:creationId xmlns:a16="http://schemas.microsoft.com/office/drawing/2014/main" id="{7D14B67A-6F25-96D1-0760-A8385FC06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8676" name="Espace réservé du numéro de diapositive 3">
            <a:extLst>
              <a:ext uri="{FF2B5EF4-FFF2-40B4-BE49-F238E27FC236}">
                <a16:creationId xmlns:a16="http://schemas.microsoft.com/office/drawing/2014/main" id="{2E5CC6CA-6D2A-12D0-F357-198F9B655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31838" indent="-28098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27125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579563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32000" indent="-223838" defTabSz="917575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4892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464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036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60800" indent="-223838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9B19AE36-9D9A-4168-9D1E-F34221953E5C}" type="slidenum">
              <a:rPr lang="fr-FR" altLang="fr-FR" sz="1200" b="0" smtClean="0">
                <a:latin typeface="Times" panose="02020603050405020304" pitchFamily="18" charset="0"/>
              </a:rPr>
              <a:pPr/>
              <a:t>6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423B0E-D599-60F4-B1E8-82475389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3A019-064F-4BED-8AE1-60E099BCC4A3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CCB2A4-346F-20B9-B2A4-390BBA8D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47526F-3679-F8C6-9EB7-9DE6C804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D2184-3794-4C15-85A8-10BAEB9366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8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C7D730-F33D-7411-EA91-CEC3B45E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75A6D-1A3B-4001-906C-6086E53A2AB4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7EAFF-0A56-9CAD-B8E3-7A366DE6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DDC942-FE70-48CC-8019-0B6BE464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B25B7-2D50-4E70-8C82-489F2AEEF3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0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715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EB789-105C-A010-6D1D-63FEC213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84A47-469F-478C-ABE0-10F5E59E3517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2D1E27-53B8-2551-7895-EAEE6AAD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C1A46B-72DD-B18F-309B-60C84A3B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6BE9-A039-458B-BEC9-45772A9B61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69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80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3402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2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72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98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14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4374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4CEDC3-6794-BE2B-6A11-751C06D1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66D9D-2E0F-49A8-8432-60579CE01909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9F88CC-356F-94DA-E5B2-931CE029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93F3A2-C447-3D39-C88F-FD484250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AA05-275B-413F-80B8-BD75DD753C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17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439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669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336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231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95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3043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900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36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692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2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F4003-CA4B-3C9E-83FF-2AB9B71E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5BE9-1B8A-4D4E-ADDC-5F5EB96A1204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266D4E-C479-9FC6-1827-834AAEFD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B6239-284E-5477-CF34-DD75599C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FBB53-C882-4078-905F-7933BB41E5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71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866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833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685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43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D20783-DE81-8B77-1DA8-7F470FBE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54AF-76D7-43B3-90CB-F84D721CCF1D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5FAE0-A51E-D08E-B14A-236229AD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D74417-24A7-731F-031C-889A405B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E59F-4525-4EA2-85F1-BDD1F57539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8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B7A1D0-4260-0B3E-5644-4443FC83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53BF2-B998-4D1F-BCAE-4454EEB3F6B2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1D0A88-1230-39E7-36DB-744E8497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941C07-4009-5FA6-9BAC-90FC6BFD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EBB59-33EE-45AF-B658-9974ABCBC6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97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E312B1-BAFE-47D9-1B42-2A2EE7AB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8474E-378A-4A0D-B612-0F6FAD4A135B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738398-E94A-BF2C-B84F-C0144454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5794FA-1119-EC28-45D0-21A060A3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9A4A-BF12-413E-8D6A-DC95A460DA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45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2878E1-DAB0-C7DB-2116-121A4C4D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857D8-8CA5-49A3-B555-9A43744244B7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D69984-0011-AA46-6F18-A05AB05B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6EE58F-3E4F-DE7E-6F5B-3FDC3D46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5228-CCBA-43B3-8DC8-21D3883493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73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A394D6-798D-AB24-844B-30693FA2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E358-1963-499F-BFBB-76C0756F66E8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2BECCF-4E4C-B009-57C0-13EA804A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9E226C-106C-0341-3590-7ADD3901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78D6A-C4C2-4664-9194-BF3578502A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04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FAA02-31B5-3797-5763-8D9553D0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F280-AC31-412C-98AD-EF0F036D0DD7}" type="datetimeFigureOut">
              <a:rPr lang="fr-FR"/>
              <a:pPr>
                <a:defRPr/>
              </a:pPr>
              <a:t>06/02/2026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EB3D52-E9A0-81EF-7D56-8E509F7E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3B3200-C407-C408-4AC0-C7DC4639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5ADC-F9CE-4177-8367-49E4899789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6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>
            <a:extLst>
              <a:ext uri="{FF2B5EF4-FFF2-40B4-BE49-F238E27FC236}">
                <a16:creationId xmlns:a16="http://schemas.microsoft.com/office/drawing/2014/main" id="{46FE8255-A3EF-C16B-20AA-F014A99D7C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6896100"/>
            <a:ext cx="16033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1">
            <a:extLst>
              <a:ext uri="{FF2B5EF4-FFF2-40B4-BE49-F238E27FC236}">
                <a16:creationId xmlns:a16="http://schemas.microsoft.com/office/drawing/2014/main" id="{A1A263C7-7449-2E92-EE0A-A6F921B8D8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021513"/>
            <a:ext cx="89312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42" r:id="rId1"/>
    <p:sldLayoutId id="2147485243" r:id="rId2"/>
    <p:sldLayoutId id="2147485244" r:id="rId3"/>
    <p:sldLayoutId id="2147485245" r:id="rId4"/>
    <p:sldLayoutId id="2147485246" r:id="rId5"/>
    <p:sldLayoutId id="2147485247" r:id="rId6"/>
    <p:sldLayoutId id="2147485248" r:id="rId7"/>
    <p:sldLayoutId id="2147485249" r:id="rId8"/>
    <p:sldLayoutId id="2147485250" r:id="rId9"/>
    <p:sldLayoutId id="2147485251" r:id="rId10"/>
    <p:sldLayoutId id="21474852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5">
            <a:extLst>
              <a:ext uri="{FF2B5EF4-FFF2-40B4-BE49-F238E27FC236}">
                <a16:creationId xmlns:a16="http://schemas.microsoft.com/office/drawing/2014/main" id="{4F328A06-2FB8-3701-2566-EFD93E6AA3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3500"/>
            <a:ext cx="1943100" cy="503238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0DE4F617-A4A3-D60C-27A4-F0BD2038F0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3500"/>
            <a:ext cx="1943100" cy="503238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3514961D-837C-162A-ED39-399DE8B76E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3500"/>
            <a:ext cx="1943100" cy="503238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151571" name="Text Box 19">
            <a:extLst>
              <a:ext uri="{FF2B5EF4-FFF2-40B4-BE49-F238E27FC236}">
                <a16:creationId xmlns:a16="http://schemas.microsoft.com/office/drawing/2014/main" id="{AF741A04-A17A-B7E0-E76B-5CD382BB51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35813" y="6610350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 dirty="0"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2054" name="Line 81">
            <a:extLst>
              <a:ext uri="{FF2B5EF4-FFF2-40B4-BE49-F238E27FC236}">
                <a16:creationId xmlns:a16="http://schemas.microsoft.com/office/drawing/2014/main" id="{AB445872-16E7-4A49-6A78-06D4A36918A2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8C483F7B-C5A4-3671-B462-BC305344A9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3500"/>
            <a:ext cx="1944687" cy="503238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C53A0018-082A-B920-22BD-270F8CFD12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3500"/>
            <a:ext cx="1943100" cy="503238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2057" name="Image 4">
            <a:extLst>
              <a:ext uri="{FF2B5EF4-FFF2-40B4-BE49-F238E27FC236}">
                <a16:creationId xmlns:a16="http://schemas.microsoft.com/office/drawing/2014/main" id="{A84EFBE5-3A53-9418-148A-FD8BC3D2E7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 2">
            <a:extLst>
              <a:ext uri="{FF2B5EF4-FFF2-40B4-BE49-F238E27FC236}">
                <a16:creationId xmlns:a16="http://schemas.microsoft.com/office/drawing/2014/main" id="{76EB7C74-C65E-EC29-2E4D-129805D039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832600"/>
            <a:ext cx="1600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Image 6">
            <a:extLst>
              <a:ext uri="{FF2B5EF4-FFF2-40B4-BE49-F238E27FC236}">
                <a16:creationId xmlns:a16="http://schemas.microsoft.com/office/drawing/2014/main" id="{E259F820-3AB1-AD86-A7CD-532E36D071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0"/>
          <a:stretch>
            <a:fillRect/>
          </a:stretch>
        </p:blipFill>
        <p:spPr bwMode="auto">
          <a:xfrm>
            <a:off x="2301875" y="6927850"/>
            <a:ext cx="65325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Image 7">
            <a:extLst>
              <a:ext uri="{FF2B5EF4-FFF2-40B4-BE49-F238E27FC236}">
                <a16:creationId xmlns:a16="http://schemas.microsoft.com/office/drawing/2014/main" id="{E0C33AC0-194A-A79D-CE77-207DD18B25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7"/>
          <a:stretch>
            <a:fillRect/>
          </a:stretch>
        </p:blipFill>
        <p:spPr bwMode="auto">
          <a:xfrm>
            <a:off x="4194175" y="6354763"/>
            <a:ext cx="323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ZoneTexte 3">
            <a:extLst>
              <a:ext uri="{FF2B5EF4-FFF2-40B4-BE49-F238E27FC236}">
                <a16:creationId xmlns:a16="http://schemas.microsoft.com/office/drawing/2014/main" id="{125A1132-5DD6-B206-0E90-E8D40AD324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0238" y="1260475"/>
            <a:ext cx="17653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defRPr/>
            </a:pPr>
            <a:r>
              <a:rPr lang="fr-FR" altLang="fr-FR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Lundi </a:t>
            </a:r>
          </a:p>
        </p:txBody>
      </p:sp>
      <p:sp>
        <p:nvSpPr>
          <p:cNvPr id="2062" name="ZoneTexte 4">
            <a:extLst>
              <a:ext uri="{FF2B5EF4-FFF2-40B4-BE49-F238E27FC236}">
                <a16:creationId xmlns:a16="http://schemas.microsoft.com/office/drawing/2014/main" id="{AFD075C1-A271-8CB8-F912-745F67DEE2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3338" y="1260475"/>
            <a:ext cx="17653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defRPr/>
            </a:pPr>
            <a:r>
              <a:rPr lang="fr-FR" altLang="fr-FR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Mardi </a:t>
            </a:r>
          </a:p>
        </p:txBody>
      </p:sp>
      <p:sp>
        <p:nvSpPr>
          <p:cNvPr id="2063" name="ZoneTexte 5">
            <a:extLst>
              <a:ext uri="{FF2B5EF4-FFF2-40B4-BE49-F238E27FC236}">
                <a16:creationId xmlns:a16="http://schemas.microsoft.com/office/drawing/2014/main" id="{DB6B7A5C-9107-1952-DF19-170A9362F1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4213" y="1260475"/>
            <a:ext cx="17653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defRPr/>
            </a:pPr>
            <a:r>
              <a:rPr lang="fr-FR" altLang="fr-FR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Mercredi </a:t>
            </a:r>
          </a:p>
        </p:txBody>
      </p:sp>
      <p:sp>
        <p:nvSpPr>
          <p:cNvPr id="2064" name="ZoneTexte 6">
            <a:extLst>
              <a:ext uri="{FF2B5EF4-FFF2-40B4-BE49-F238E27FC236}">
                <a16:creationId xmlns:a16="http://schemas.microsoft.com/office/drawing/2014/main" id="{9D06A1B0-8460-E64B-06BC-84A0146213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1125" y="1260475"/>
            <a:ext cx="17653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defRPr/>
            </a:pPr>
            <a:r>
              <a:rPr lang="fr-FR" altLang="fr-FR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Jeudi </a:t>
            </a:r>
          </a:p>
        </p:txBody>
      </p:sp>
      <p:sp>
        <p:nvSpPr>
          <p:cNvPr id="2065" name="ZoneTexte 7">
            <a:extLst>
              <a:ext uri="{FF2B5EF4-FFF2-40B4-BE49-F238E27FC236}">
                <a16:creationId xmlns:a16="http://schemas.microsoft.com/office/drawing/2014/main" id="{AD3AE75E-6A1D-31FB-A14F-5E009ADB52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69300" y="1260475"/>
            <a:ext cx="17653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defRPr/>
            </a:pPr>
            <a:r>
              <a:rPr lang="fr-FR" altLang="fr-FR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Vendredi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534926C0-FFA9-A4EF-3C5E-ADE11720B7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DB1F2960-DC95-CC4A-C1D7-07C23603B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55522FD2-24DE-C6ED-EB4B-CF78287CAE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2143D0E2-6F2A-2CF5-B104-68ABE0562D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B7756A19-5B70-C09A-EEA2-E4F831AB5E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078E2BE8-9EC5-4563-6C98-E533FDEF2E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1DD5A06A-7764-0901-D90E-8AA1CBA4BB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Jeudi</a:t>
            </a:r>
          </a:p>
        </p:txBody>
      </p:sp>
      <p:sp>
        <p:nvSpPr>
          <p:cNvPr id="3081" name="Line 81">
            <a:extLst>
              <a:ext uri="{FF2B5EF4-FFF2-40B4-BE49-F238E27FC236}">
                <a16:creationId xmlns:a16="http://schemas.microsoft.com/office/drawing/2014/main" id="{DD4E191A-AECD-7ADB-D298-26CE80E3257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313AD101-56B6-DE1F-BE92-23EDD2162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CEDA67E-469D-9C4A-EDCC-E56E7AA1B6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98970959-C4AE-09D6-70E0-6894237940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9FF5AD7-85B7-D781-B254-23F3711011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3086" name="Connecteur droit 25">
            <a:extLst>
              <a:ext uri="{FF2B5EF4-FFF2-40B4-BE49-F238E27FC236}">
                <a16:creationId xmlns:a16="http://schemas.microsoft.com/office/drawing/2014/main" id="{AC37D156-0C18-5BC5-81F5-F77AB46CE0C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Connecteur droit 24">
            <a:extLst>
              <a:ext uri="{FF2B5EF4-FFF2-40B4-BE49-F238E27FC236}">
                <a16:creationId xmlns:a16="http://schemas.microsoft.com/office/drawing/2014/main" id="{C6C30A43-9B4E-CFA6-8EE0-93BB8B52668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5898A25F-568A-A7CB-DE3A-129F24F218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320025E4-BC68-E667-F9B3-B4CB6AB8B9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3090" name="Connecteur droit 21">
            <a:extLst>
              <a:ext uri="{FF2B5EF4-FFF2-40B4-BE49-F238E27FC236}">
                <a16:creationId xmlns:a16="http://schemas.microsoft.com/office/drawing/2014/main" id="{28FE83EE-9E2E-4DC1-9587-CE6EDE444FA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" name="Connecteur droit 22">
            <a:extLst>
              <a:ext uri="{FF2B5EF4-FFF2-40B4-BE49-F238E27FC236}">
                <a16:creationId xmlns:a16="http://schemas.microsoft.com/office/drawing/2014/main" id="{B1A763F3-C7BA-45EE-7E9C-796A696A797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2" name="Connecteur droit 23">
            <a:extLst>
              <a:ext uri="{FF2B5EF4-FFF2-40B4-BE49-F238E27FC236}">
                <a16:creationId xmlns:a16="http://schemas.microsoft.com/office/drawing/2014/main" id="{18076284-0F96-5341-977B-F3D853CD38F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3" name="Connecteur droit 24">
            <a:extLst>
              <a:ext uri="{FF2B5EF4-FFF2-40B4-BE49-F238E27FC236}">
                <a16:creationId xmlns:a16="http://schemas.microsoft.com/office/drawing/2014/main" id="{D63FBB47-DB3B-558C-62C0-7660F8A9437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94" name="Image 4">
            <a:extLst>
              <a:ext uri="{FF2B5EF4-FFF2-40B4-BE49-F238E27FC236}">
                <a16:creationId xmlns:a16="http://schemas.microsoft.com/office/drawing/2014/main" id="{8F25B652-751B-BDCE-47EC-672CD7759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3" name="ZoneTexte 35">
            <a:extLst>
              <a:ext uri="{FF2B5EF4-FFF2-40B4-BE49-F238E27FC236}">
                <a16:creationId xmlns:a16="http://schemas.microsoft.com/office/drawing/2014/main" id="{0797BBF1-3C9A-3879-5582-8E602CD4D6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4763" y="2351088"/>
            <a:ext cx="1800225" cy="330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4" name="ZoneTexte 36">
            <a:extLst>
              <a:ext uri="{FF2B5EF4-FFF2-40B4-BE49-F238E27FC236}">
                <a16:creationId xmlns:a16="http://schemas.microsoft.com/office/drawing/2014/main" id="{B1122A94-922B-9EC4-E2E7-48DFF01F6D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0388" y="2339975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5" name="ZoneTexte 37">
            <a:extLst>
              <a:ext uri="{FF2B5EF4-FFF2-40B4-BE49-F238E27FC236}">
                <a16:creationId xmlns:a16="http://schemas.microsoft.com/office/drawing/2014/main" id="{0BB35E80-7D14-82FC-3D30-B361F9D2F7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03738" y="238125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6" name="ZoneTexte 38">
            <a:extLst>
              <a:ext uri="{FF2B5EF4-FFF2-40B4-BE49-F238E27FC236}">
                <a16:creationId xmlns:a16="http://schemas.microsoft.com/office/drawing/2014/main" id="{7FEFBBDC-82AB-5DEB-3808-2C487C6D0B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4138" y="234950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7" name="ZoneTexte 39">
            <a:extLst>
              <a:ext uri="{FF2B5EF4-FFF2-40B4-BE49-F238E27FC236}">
                <a16:creationId xmlns:a16="http://schemas.microsoft.com/office/drawing/2014/main" id="{94F5B9EF-6357-3524-57B6-B920B3639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28025" y="231140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04E06C65-78A7-5775-C2A2-40FD0C724B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35813" y="6610350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 dirty="0">
                <a:latin typeface="Arial" charset="0"/>
              </a:rPr>
              <a:t>Menus proposés sous réserve de disponibilité des produits</a:t>
            </a:r>
          </a:p>
        </p:txBody>
      </p:sp>
      <p:pic>
        <p:nvPicPr>
          <p:cNvPr id="3101" name="Image 2">
            <a:extLst>
              <a:ext uri="{FF2B5EF4-FFF2-40B4-BE49-F238E27FC236}">
                <a16:creationId xmlns:a16="http://schemas.microsoft.com/office/drawing/2014/main" id="{CB9A581E-6C3D-088A-D5A1-4220F943C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832600"/>
            <a:ext cx="1600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Image 4">
            <a:extLst>
              <a:ext uri="{FF2B5EF4-FFF2-40B4-BE49-F238E27FC236}">
                <a16:creationId xmlns:a16="http://schemas.microsoft.com/office/drawing/2014/main" id="{FB2C846B-9D50-17E9-F8C3-629299C2A6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0"/>
          <a:stretch>
            <a:fillRect/>
          </a:stretch>
        </p:blipFill>
        <p:spPr bwMode="auto">
          <a:xfrm>
            <a:off x="2301875" y="6927850"/>
            <a:ext cx="65325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Image 5">
            <a:extLst>
              <a:ext uri="{FF2B5EF4-FFF2-40B4-BE49-F238E27FC236}">
                <a16:creationId xmlns:a16="http://schemas.microsoft.com/office/drawing/2014/main" id="{C591CC20-52C2-9D36-AB44-585676247F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7"/>
          <a:stretch>
            <a:fillRect/>
          </a:stretch>
        </p:blipFill>
        <p:spPr bwMode="auto">
          <a:xfrm>
            <a:off x="4194175" y="6354763"/>
            <a:ext cx="323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1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3">
            <a:extLst>
              <a:ext uri="{FF2B5EF4-FFF2-40B4-BE49-F238E27FC236}">
                <a16:creationId xmlns:a16="http://schemas.microsoft.com/office/drawing/2014/main" id="{C8B50856-7AAE-FCAE-1587-2A643074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927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 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</a:t>
            </a:r>
            <a:r>
              <a:rPr lang="fr-FR" altLang="fr-FR" sz="2400" b="0" dirty="0">
                <a:latin typeface="Arial" panose="020B0604020202020204" pitchFamily="34" charset="0"/>
              </a:rPr>
              <a:t>du 23 au 27 Février 2026</a:t>
            </a:r>
            <a:endParaRPr lang="fr-FR" altLang="fr-FR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93155C6-2E90-8716-E801-5F98E5B08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75912"/>
              </p:ext>
            </p:extLst>
          </p:nvPr>
        </p:nvGraphicFramePr>
        <p:xfrm>
          <a:off x="419100" y="1692275"/>
          <a:ext cx="9961565" cy="4543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1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</a:t>
                      </a:r>
                      <a:r>
                        <a:rPr lang="fr-FR" sz="1200" b="1" dirty="0">
                          <a:solidFill>
                            <a:srgbClr val="E417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Betteraves rouges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Salade verte, avocat, maïs 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Coquillettes </a:t>
                      </a:r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au pesto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Carottes râpées</a:t>
                      </a:r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</a:t>
                      </a:r>
                      <a:r>
                        <a:rPr lang="fr-FR" sz="1200" dirty="0"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Boulette de bœuf charolais sauce tomate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Boulgour sauce curry pois chiche épinard 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Poulet rôti au jus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Hoki PMD sauce citronnée 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Soja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moutarde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poisson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31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Accompagnement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6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Pommes de terre quartier avec peau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Duo de chou fleur et brocolis à la béchamel 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Haricots beurre </a:t>
                      </a:r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à l'ail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 lait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,gluten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086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 laitier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 Fromage blanc sucré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Camembert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Gouda 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Fromage fondu vache qui rit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05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609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</a:t>
                      </a: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Fruit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Compote de </a:t>
                      </a:r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pommes-bananes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ptos Narrow" panose="020B0004020202020204" pitchFamily="34" charset="0"/>
                        </a:rPr>
                        <a:t>Liégeois à la vanille 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Moelleux chocolat aux haricots blancs</a:t>
                      </a: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4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  <a:endParaRPr lang="fr-FR" sz="12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 soja </a:t>
                      </a: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17412" name="Connecteur droit 23">
            <a:extLst>
              <a:ext uri="{FF2B5EF4-FFF2-40B4-BE49-F238E27FC236}">
                <a16:creationId xmlns:a16="http://schemas.microsoft.com/office/drawing/2014/main" id="{5E66440F-D30F-A5EB-09B0-E914EE580A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813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Connecteur droit 24">
            <a:extLst>
              <a:ext uri="{FF2B5EF4-FFF2-40B4-BE49-F238E27FC236}">
                <a16:creationId xmlns:a16="http://schemas.microsoft.com/office/drawing/2014/main" id="{6CD0CFE1-5B35-87D5-106F-11D6FE4ADD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4" name="Connecteur droit 25">
            <a:extLst>
              <a:ext uri="{FF2B5EF4-FFF2-40B4-BE49-F238E27FC236}">
                <a16:creationId xmlns:a16="http://schemas.microsoft.com/office/drawing/2014/main" id="{C5F1E412-AE17-ABB2-F950-5022EBAC80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7375" y="2693988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Connecteur droit 26">
            <a:extLst>
              <a:ext uri="{FF2B5EF4-FFF2-40B4-BE49-F238E27FC236}">
                <a16:creationId xmlns:a16="http://schemas.microsoft.com/office/drawing/2014/main" id="{98949E60-D598-14D1-758A-30577F5325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42025" y="269398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Connecteur droit 27">
            <a:extLst>
              <a:ext uri="{FF2B5EF4-FFF2-40B4-BE49-F238E27FC236}">
                <a16:creationId xmlns:a16="http://schemas.microsoft.com/office/drawing/2014/main" id="{FACAB7B3-7820-7BFA-1482-5ADCB437C8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7375" y="3675063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Connecteur droit 28">
            <a:extLst>
              <a:ext uri="{FF2B5EF4-FFF2-40B4-BE49-F238E27FC236}">
                <a16:creationId xmlns:a16="http://schemas.microsoft.com/office/drawing/2014/main" id="{27DE9C68-CA65-361E-3733-52CF166A3A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1238" y="367506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Connecteur droit 29">
            <a:extLst>
              <a:ext uri="{FF2B5EF4-FFF2-40B4-BE49-F238E27FC236}">
                <a16:creationId xmlns:a16="http://schemas.microsoft.com/office/drawing/2014/main" id="{6C76C0F1-FA1F-82DA-EB74-34469FAEBD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7675" y="4679950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Connecteur droit 30">
            <a:extLst>
              <a:ext uri="{FF2B5EF4-FFF2-40B4-BE49-F238E27FC236}">
                <a16:creationId xmlns:a16="http://schemas.microsoft.com/office/drawing/2014/main" id="{B2914861-6C16-0DAF-23DD-18D5C14C6B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1238" y="471646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Connecteur droit 31">
            <a:extLst>
              <a:ext uri="{FF2B5EF4-FFF2-40B4-BE49-F238E27FC236}">
                <a16:creationId xmlns:a16="http://schemas.microsoft.com/office/drawing/2014/main" id="{B56334A1-1245-A2B3-6E43-527A892F45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038" y="558165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Connecteur droit 32">
            <a:extLst>
              <a:ext uri="{FF2B5EF4-FFF2-40B4-BE49-F238E27FC236}">
                <a16:creationId xmlns:a16="http://schemas.microsoft.com/office/drawing/2014/main" id="{A5D7DFF3-1FE3-BFEF-EB16-42634A624D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2975" y="558165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2" name="Image 39">
            <a:extLst>
              <a:ext uri="{FF2B5EF4-FFF2-40B4-BE49-F238E27FC236}">
                <a16:creationId xmlns:a16="http://schemas.microsoft.com/office/drawing/2014/main" id="{62068B8D-7CE2-E9A2-3AF1-8D291084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156325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Image 15">
            <a:extLst>
              <a:ext uri="{FF2B5EF4-FFF2-40B4-BE49-F238E27FC236}">
                <a16:creationId xmlns:a16="http://schemas.microsoft.com/office/drawing/2014/main" id="{C9B8A8AE-CC80-F610-9CF9-543D8B65B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3123499"/>
            <a:ext cx="527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Image 25">
            <a:extLst>
              <a:ext uri="{FF2B5EF4-FFF2-40B4-BE49-F238E27FC236}">
                <a16:creationId xmlns:a16="http://schemas.microsoft.com/office/drawing/2014/main" id="{3D23A9AF-5BF9-71F5-5319-77750ACAE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84663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Image 25">
            <a:extLst>
              <a:ext uri="{FF2B5EF4-FFF2-40B4-BE49-F238E27FC236}">
                <a16:creationId xmlns:a16="http://schemas.microsoft.com/office/drawing/2014/main" id="{CF67AB11-120C-3290-6999-8F53E633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5665567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Image 25">
            <a:extLst>
              <a:ext uri="{FF2B5EF4-FFF2-40B4-BE49-F238E27FC236}">
                <a16:creationId xmlns:a16="http://schemas.microsoft.com/office/drawing/2014/main" id="{73A69DB1-219B-4294-E4F8-77CEDAC2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1941513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Image 25">
            <a:extLst>
              <a:ext uri="{FF2B5EF4-FFF2-40B4-BE49-F238E27FC236}">
                <a16:creationId xmlns:a16="http://schemas.microsoft.com/office/drawing/2014/main" id="{01BE4B3E-DBD7-EAA7-34B6-3C695F9C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5156200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Image 2" descr="Une image contenant clipart, dessin humoristique, jaune, illustration">
            <a:extLst>
              <a:ext uri="{FF2B5EF4-FFF2-40B4-BE49-F238E27FC236}">
                <a16:creationId xmlns:a16="http://schemas.microsoft.com/office/drawing/2014/main" id="{2292D7E7-3EC1-2FFF-CA66-AAC047AC7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r="23402"/>
          <a:stretch>
            <a:fillRect/>
          </a:stretch>
        </p:blipFill>
        <p:spPr bwMode="auto">
          <a:xfrm>
            <a:off x="2024063" y="4049713"/>
            <a:ext cx="3683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Image 12">
            <a:extLst>
              <a:ext uri="{FF2B5EF4-FFF2-40B4-BE49-F238E27FC236}">
                <a16:creationId xmlns:a16="http://schemas.microsoft.com/office/drawing/2014/main" id="{5D71E4C2-DBFA-EF75-FB26-8E9FCA74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7" b="848"/>
          <a:stretch>
            <a:fillRect/>
          </a:stretch>
        </p:blipFill>
        <p:spPr bwMode="auto">
          <a:xfrm>
            <a:off x="10288772" y="2739998"/>
            <a:ext cx="358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Image 21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EFB44FE8-5845-5BE6-F15A-0B851E0D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7" y="312796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Image 21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999ECD9C-239B-73FD-9BBA-49673E3B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777738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5">
            <a:extLst>
              <a:ext uri="{FF2B5EF4-FFF2-40B4-BE49-F238E27FC236}">
                <a16:creationId xmlns:a16="http://schemas.microsoft.com/office/drawing/2014/main" id="{246D74D2-EF99-400B-21B7-4A6C4B70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4" y="1748632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5">
            <a:extLst>
              <a:ext uri="{FF2B5EF4-FFF2-40B4-BE49-F238E27FC236}">
                <a16:creationId xmlns:a16="http://schemas.microsoft.com/office/drawing/2014/main" id="{D44C3E69-FCB0-5225-EBEB-17A6A522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708650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5">
            <a:extLst>
              <a:ext uri="{FF2B5EF4-FFF2-40B4-BE49-F238E27FC236}">
                <a16:creationId xmlns:a16="http://schemas.microsoft.com/office/drawing/2014/main" id="{1961716C-664E-A75E-0F3E-C60897813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70" y="3767959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5">
            <a:extLst>
              <a:ext uri="{FF2B5EF4-FFF2-40B4-BE49-F238E27FC236}">
                <a16:creationId xmlns:a16="http://schemas.microsoft.com/office/drawing/2014/main" id="{5EEAFB7F-DE91-2746-658A-F1E04A58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85" y="184633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285B240-2251-99D0-B4AF-20C24BB2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" b="1826"/>
          <a:stretch>
            <a:fillRect/>
          </a:stretch>
        </p:blipFill>
        <p:spPr bwMode="auto">
          <a:xfrm>
            <a:off x="9888537" y="5847391"/>
            <a:ext cx="3333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3">
            <a:extLst>
              <a:ext uri="{FF2B5EF4-FFF2-40B4-BE49-F238E27FC236}">
                <a16:creationId xmlns:a16="http://schemas.microsoft.com/office/drawing/2014/main" id="{7203E890-7977-BCCE-127E-E8B706B1F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653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</a:t>
            </a:r>
            <a:r>
              <a:rPr lang="fr-FR" altLang="fr-FR" sz="2400" b="0" dirty="0">
                <a:latin typeface="Arial" panose="020B0604020202020204" pitchFamily="34" charset="0"/>
              </a:rPr>
              <a:t>du 02 au 06 Mars 2026</a:t>
            </a:r>
            <a:endParaRPr lang="fr-FR" altLang="fr-FR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9C439AA-20FC-3EEE-F674-8E642B92B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74805"/>
              </p:ext>
            </p:extLst>
          </p:nvPr>
        </p:nvGraphicFramePr>
        <p:xfrm>
          <a:off x="355300" y="1661186"/>
          <a:ext cx="10019505" cy="48366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</a:t>
                      </a:r>
                      <a:r>
                        <a:rPr lang="fr-FR" sz="1200" b="1" dirty="0">
                          <a:solidFill>
                            <a:srgbClr val="E417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Macédoine</a:t>
                      </a:r>
                      <a:r>
                        <a:rPr lang="fr-FR" sz="1200" b="0" i="0" u="none" strike="noStrike" noProof="0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mayonnaise</a:t>
                      </a:r>
                      <a:endParaRPr lang="fr-FR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Salade verte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pommes, comté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Soupe de patate douce et orange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Radis et beurre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/>
                        </a:rPr>
                        <a:t>Sulfites, moutarde 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sulfites moutarde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</a:t>
                      </a:r>
                      <a:r>
                        <a:rPr lang="fr-FR" sz="1200" dirty="0"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542"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200" b="0" i="0" u="none" strike="noStrike" dirty="0">
                          <a:effectLst/>
                          <a:latin typeface="Calibri"/>
                        </a:rPr>
                        <a:t>Quiche au fromage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Sauté de veau sauce aux olives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Volaille kebab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Merlu PMD bretonne (crème champignons, poireaux)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/>
                          <a:ea typeface="+mn-ea"/>
                          <a:cs typeface="+mn-cs"/>
                        </a:rPr>
                        <a:t>Gluten, lait </a:t>
                      </a:r>
                      <a:r>
                        <a:rPr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/>
                          <a:ea typeface="+mn-ea"/>
                          <a:cs typeface="+mn-cs"/>
                        </a:rPr>
                        <a:t>œufs</a:t>
                      </a:r>
                      <a:endParaRPr kumimoji="0" lang="fr-FR" sz="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Poisson gluten lait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8448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Accompagnement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1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/>
                        </a:rPr>
                        <a:t>Salade verte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Jardinière de légumes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Purée de brocolis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Riz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844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8448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 laitier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Petit filou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Yaourt sucré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ED542E"/>
                          </a:solidFill>
                          <a:effectLst/>
                          <a:latin typeface="Calibri" panose="020F0502020204030204" pitchFamily="34" charset="0"/>
                        </a:rPr>
                        <a:t>Cantal AOP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Fromage au lait pasteurisé Carré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45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930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</a:t>
                      </a: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9" marB="45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Fruit de saison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Cake a la cannelle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Fruit de saison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Purée de pomme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 </a:t>
                      </a:r>
                      <a:r>
                        <a:rPr lang="fr-FR" sz="800" b="0" dirty="0" err="1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gflutenLait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55" marB="45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19460" name="Connecteur droit 23">
            <a:extLst>
              <a:ext uri="{FF2B5EF4-FFF2-40B4-BE49-F238E27FC236}">
                <a16:creationId xmlns:a16="http://schemas.microsoft.com/office/drawing/2014/main" id="{AD983759-9A3D-7103-671B-A158C854F7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8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Connecteur droit 24">
            <a:extLst>
              <a:ext uri="{FF2B5EF4-FFF2-40B4-BE49-F238E27FC236}">
                <a16:creationId xmlns:a16="http://schemas.microsoft.com/office/drawing/2014/main" id="{8BB58DD1-84C6-ECC0-D256-4EB7EFE091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Connecteur droit 25">
            <a:extLst>
              <a:ext uri="{FF2B5EF4-FFF2-40B4-BE49-F238E27FC236}">
                <a16:creationId xmlns:a16="http://schemas.microsoft.com/office/drawing/2014/main" id="{811315E8-420F-D646-E6F7-B2178E3856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7375" y="2693988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Connecteur droit 26">
            <a:extLst>
              <a:ext uri="{FF2B5EF4-FFF2-40B4-BE49-F238E27FC236}">
                <a16:creationId xmlns:a16="http://schemas.microsoft.com/office/drawing/2014/main" id="{BD660D2F-C99A-9036-D85C-56F6CB5CDB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42025" y="269398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Connecteur droit 27">
            <a:extLst>
              <a:ext uri="{FF2B5EF4-FFF2-40B4-BE49-F238E27FC236}">
                <a16:creationId xmlns:a16="http://schemas.microsoft.com/office/drawing/2014/main" id="{4FE6E73D-B8FF-7226-6A58-78AB25F8BA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7375" y="3780631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Connecteur droit 28">
            <a:extLst>
              <a:ext uri="{FF2B5EF4-FFF2-40B4-BE49-F238E27FC236}">
                <a16:creationId xmlns:a16="http://schemas.microsoft.com/office/drawing/2014/main" id="{A2DB6892-F8BD-EBFD-0366-B06DD05E56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1238" y="378063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Connecteur droit 29">
            <a:extLst>
              <a:ext uri="{FF2B5EF4-FFF2-40B4-BE49-F238E27FC236}">
                <a16:creationId xmlns:a16="http://schemas.microsoft.com/office/drawing/2014/main" id="{948548A6-BC66-090E-FC2B-EF799EACA5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850" y="4644727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Connecteur droit 30">
            <a:extLst>
              <a:ext uri="{FF2B5EF4-FFF2-40B4-BE49-F238E27FC236}">
                <a16:creationId xmlns:a16="http://schemas.microsoft.com/office/drawing/2014/main" id="{950D6666-4DA8-D223-0D43-62F6DBE9E5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1238" y="4644727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Connecteur droit 31">
            <a:extLst>
              <a:ext uri="{FF2B5EF4-FFF2-40B4-BE49-F238E27FC236}">
                <a16:creationId xmlns:a16="http://schemas.microsoft.com/office/drawing/2014/main" id="{95240B1D-62E8-2212-730D-278412CF68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038" y="550882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Connecteur droit 32">
            <a:extLst>
              <a:ext uri="{FF2B5EF4-FFF2-40B4-BE49-F238E27FC236}">
                <a16:creationId xmlns:a16="http://schemas.microsoft.com/office/drawing/2014/main" id="{9D442BAE-CF75-41F1-3F5E-87612ED27B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2975" y="550882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70" name="Image 39">
            <a:extLst>
              <a:ext uri="{FF2B5EF4-FFF2-40B4-BE49-F238E27FC236}">
                <a16:creationId xmlns:a16="http://schemas.microsoft.com/office/drawing/2014/main" id="{5D18305D-82E6-DBA5-40A2-D0CA08BA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156325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Image 15">
            <a:extLst>
              <a:ext uri="{FF2B5EF4-FFF2-40B4-BE49-F238E27FC236}">
                <a16:creationId xmlns:a16="http://schemas.microsoft.com/office/drawing/2014/main" id="{B9A9DF7C-764F-37CE-D193-4E364AFA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14" y="3271800"/>
            <a:ext cx="458282" cy="40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Image 25">
            <a:extLst>
              <a:ext uri="{FF2B5EF4-FFF2-40B4-BE49-F238E27FC236}">
                <a16:creationId xmlns:a16="http://schemas.microsoft.com/office/drawing/2014/main" id="{B20E03D5-062E-07DA-7030-88B5CD9E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68483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Image 12">
            <a:extLst>
              <a:ext uri="{FF2B5EF4-FFF2-40B4-BE49-F238E27FC236}">
                <a16:creationId xmlns:a16="http://schemas.microsoft.com/office/drawing/2014/main" id="{A49AF037-400B-F0CA-D5E8-233A603A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7" b="848"/>
          <a:stretch>
            <a:fillRect/>
          </a:stretch>
        </p:blipFill>
        <p:spPr bwMode="auto">
          <a:xfrm>
            <a:off x="10167938" y="2668588"/>
            <a:ext cx="358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Image 16">
            <a:extLst>
              <a:ext uri="{FF2B5EF4-FFF2-40B4-BE49-F238E27FC236}">
                <a16:creationId xmlns:a16="http://schemas.microsoft.com/office/drawing/2014/main" id="{72FCB882-5060-8D9E-40A2-3C855007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5022949"/>
            <a:ext cx="3937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Image 6">
            <a:extLst>
              <a:ext uri="{FF2B5EF4-FFF2-40B4-BE49-F238E27FC236}">
                <a16:creationId xmlns:a16="http://schemas.microsoft.com/office/drawing/2014/main" id="{C206067C-F689-BD7B-87D4-A2A262FA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" b="1826"/>
          <a:stretch>
            <a:fillRect/>
          </a:stretch>
        </p:blipFill>
        <p:spPr bwMode="auto">
          <a:xfrm>
            <a:off x="3963987" y="5619089"/>
            <a:ext cx="3333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Image 25">
            <a:extLst>
              <a:ext uri="{FF2B5EF4-FFF2-40B4-BE49-F238E27FC236}">
                <a16:creationId xmlns:a16="http://schemas.microsoft.com/office/drawing/2014/main" id="{4F06DE6B-837A-22F2-EF07-D83994CE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85799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Image 25">
            <a:extLst>
              <a:ext uri="{FF2B5EF4-FFF2-40B4-BE49-F238E27FC236}">
                <a16:creationId xmlns:a16="http://schemas.microsoft.com/office/drawing/2014/main" id="{76E35592-0DDE-7B4E-5CA5-9C276307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876673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Image 22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E1AF743A-64E7-809A-8021-1A883C205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774" y="2223714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5">
            <a:extLst>
              <a:ext uri="{FF2B5EF4-FFF2-40B4-BE49-F238E27FC236}">
                <a16:creationId xmlns:a16="http://schemas.microsoft.com/office/drawing/2014/main" id="{BAD18881-8FCA-FE57-C542-B5BE387B5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180" y="3999855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5">
            <a:extLst>
              <a:ext uri="{FF2B5EF4-FFF2-40B4-BE49-F238E27FC236}">
                <a16:creationId xmlns:a16="http://schemas.microsoft.com/office/drawing/2014/main" id="{EC152E81-497C-31E4-E719-948FB18A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18" y="5795963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0BBB0A44-BABE-D9A8-40E3-AF4BEB4A9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" b="1826"/>
          <a:stretch>
            <a:fillRect/>
          </a:stretch>
        </p:blipFill>
        <p:spPr bwMode="auto">
          <a:xfrm>
            <a:off x="1886136" y="2755601"/>
            <a:ext cx="3333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2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79769D9F-DC18-9D3D-EFA6-ED8F5210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82" y="3151713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3">
            <a:extLst>
              <a:ext uri="{FF2B5EF4-FFF2-40B4-BE49-F238E27FC236}">
                <a16:creationId xmlns:a16="http://schemas.microsoft.com/office/drawing/2014/main" id="{FCBBF111-204E-0C98-7E0C-A2D790BA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908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</a:t>
            </a:r>
            <a:r>
              <a:rPr lang="fr-FR" altLang="fr-FR" sz="2400" b="0">
                <a:latin typeface="Arial" panose="020B0604020202020204" pitchFamily="34" charset="0"/>
              </a:rPr>
              <a:t>du 09  au 13  Mars  2026</a:t>
            </a:r>
            <a:endParaRPr lang="fr-FR" altLang="fr-FR" sz="2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1CE3981-A1E7-2065-6B6D-B06458D70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491775"/>
              </p:ext>
            </p:extLst>
          </p:nvPr>
        </p:nvGraphicFramePr>
        <p:xfrm>
          <a:off x="241300" y="1692399"/>
          <a:ext cx="10009190" cy="44466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</a:t>
                      </a:r>
                      <a:r>
                        <a:rPr lang="fr-FR" sz="1200" b="1" dirty="0">
                          <a:solidFill>
                            <a:srgbClr val="E417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Betteraves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vinaigrette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Carottes râpées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Salade verte,</a:t>
                      </a:r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maïs, croutons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Soupe de poireaux et pomme de terre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gluten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</a:t>
                      </a:r>
                      <a:r>
                        <a:rPr lang="fr-FR" sz="1200" dirty="0"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Couscous végétal aux 5 légumes, raisins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secs et pois chiches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Sauce Bolognaise de bœuf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Navarin d’agneau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Hoki PMD sauce coco et citron vert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 céleri moutarde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Poisson lait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Accompagnement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8448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Semoule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Penne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Carottes et navets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Haricots verts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146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 laitier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8448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6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Fromage frais Saint Morêt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Tomme grise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Yaourt nature sucré </a:t>
                      </a:r>
                      <a:endParaRPr lang="fr-F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Coulommiers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</a:t>
                      </a: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2" marB="456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3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Crème dessert saveur chocolat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Beignet aux pommes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9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 gluten</a:t>
                      </a:r>
                    </a:p>
                  </a:txBody>
                  <a:tcPr marL="91438" marR="91438" marT="45658" marB="456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21583" name="Connecteur droit 23">
            <a:extLst>
              <a:ext uri="{FF2B5EF4-FFF2-40B4-BE49-F238E27FC236}">
                <a16:creationId xmlns:a16="http://schemas.microsoft.com/office/drawing/2014/main" id="{8B0C6DD2-62E1-CEAC-92DE-141E8CA4A5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8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84" name="Connecteur droit 24">
            <a:extLst>
              <a:ext uri="{FF2B5EF4-FFF2-40B4-BE49-F238E27FC236}">
                <a16:creationId xmlns:a16="http://schemas.microsoft.com/office/drawing/2014/main" id="{B899CDD6-C09A-6768-8D44-5C2E543245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85" name="Connecteur droit 25">
            <a:extLst>
              <a:ext uri="{FF2B5EF4-FFF2-40B4-BE49-F238E27FC236}">
                <a16:creationId xmlns:a16="http://schemas.microsoft.com/office/drawing/2014/main" id="{A42FED5E-5B3E-49D2-CDC9-940ED8C734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2450" y="2700511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86" name="Connecteur droit 26">
            <a:extLst>
              <a:ext uri="{FF2B5EF4-FFF2-40B4-BE49-F238E27FC236}">
                <a16:creationId xmlns:a16="http://schemas.microsoft.com/office/drawing/2014/main" id="{25ED903A-8421-3763-B1A7-85EAA94D50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2975" y="270051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87" name="Connecteur droit 27">
            <a:extLst>
              <a:ext uri="{FF2B5EF4-FFF2-40B4-BE49-F238E27FC236}">
                <a16:creationId xmlns:a16="http://schemas.microsoft.com/office/drawing/2014/main" id="{8593821C-FCD2-0167-5E0F-0D9610B292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140" y="3636615"/>
            <a:ext cx="4033837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88" name="Connecteur droit 28">
            <a:extLst>
              <a:ext uri="{FF2B5EF4-FFF2-40B4-BE49-F238E27FC236}">
                <a16:creationId xmlns:a16="http://schemas.microsoft.com/office/drawing/2014/main" id="{19D2BF85-2E82-10A6-A955-1BCF05FDAA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6163" y="3636615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89" name="Connecteur droit 29">
            <a:extLst>
              <a:ext uri="{FF2B5EF4-FFF2-40B4-BE49-F238E27FC236}">
                <a16:creationId xmlns:a16="http://schemas.microsoft.com/office/drawing/2014/main" id="{95437232-88F7-D10E-A9E4-21366764E7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139" y="4572719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90" name="Connecteur droit 30">
            <a:extLst>
              <a:ext uri="{FF2B5EF4-FFF2-40B4-BE49-F238E27FC236}">
                <a16:creationId xmlns:a16="http://schemas.microsoft.com/office/drawing/2014/main" id="{73FA17CD-77AC-131D-E80F-877702A13A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6163" y="4572719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91" name="Connecteur droit 31">
            <a:extLst>
              <a:ext uri="{FF2B5EF4-FFF2-40B4-BE49-F238E27FC236}">
                <a16:creationId xmlns:a16="http://schemas.microsoft.com/office/drawing/2014/main" id="{707BA4B4-CC5D-2F5C-584C-9327AD544A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148" y="5292799"/>
            <a:ext cx="410425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92" name="Connecteur droit 32">
            <a:extLst>
              <a:ext uri="{FF2B5EF4-FFF2-40B4-BE49-F238E27FC236}">
                <a16:creationId xmlns:a16="http://schemas.microsoft.com/office/drawing/2014/main" id="{7DB01D6D-7FCE-08C3-8A7C-9E3DC2D979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2975" y="5292799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93" name="Image 39">
            <a:extLst>
              <a:ext uri="{FF2B5EF4-FFF2-40B4-BE49-F238E27FC236}">
                <a16:creationId xmlns:a16="http://schemas.microsoft.com/office/drawing/2014/main" id="{62B4CFA8-FF63-E21F-8F44-1AA9B3DC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156325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94" name="Image 15">
            <a:extLst>
              <a:ext uri="{FF2B5EF4-FFF2-40B4-BE49-F238E27FC236}">
                <a16:creationId xmlns:a16="http://schemas.microsoft.com/office/drawing/2014/main" id="{973E46F4-145C-5AA5-9478-148279A3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74" y="3168650"/>
            <a:ext cx="527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95" name="Image 25">
            <a:extLst>
              <a:ext uri="{FF2B5EF4-FFF2-40B4-BE49-F238E27FC236}">
                <a16:creationId xmlns:a16="http://schemas.microsoft.com/office/drawing/2014/main" id="{737A7A3A-3A84-35C0-A34F-358861B3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1779856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96" name="Image 12">
            <a:extLst>
              <a:ext uri="{FF2B5EF4-FFF2-40B4-BE49-F238E27FC236}">
                <a16:creationId xmlns:a16="http://schemas.microsoft.com/office/drawing/2014/main" id="{449D554E-5E01-D665-8193-08421FCB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7" b="848"/>
          <a:stretch>
            <a:fillRect/>
          </a:stretch>
        </p:blipFill>
        <p:spPr bwMode="auto">
          <a:xfrm>
            <a:off x="10158413" y="3168650"/>
            <a:ext cx="358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98" name="Image 5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34888E0A-DF0B-AA1A-E827-B682FF13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85" y="3070628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99" name="Image 6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E5D4B8C5-3350-4F4A-EE76-CE2A3C08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81642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0" name="Image 25">
            <a:extLst>
              <a:ext uri="{FF2B5EF4-FFF2-40B4-BE49-F238E27FC236}">
                <a16:creationId xmlns:a16="http://schemas.microsoft.com/office/drawing/2014/main" id="{41A1DC58-8CC8-F303-DB82-85466134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610" y="547528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1" name="Image 25">
            <a:extLst>
              <a:ext uri="{FF2B5EF4-FFF2-40B4-BE49-F238E27FC236}">
                <a16:creationId xmlns:a16="http://schemas.microsoft.com/office/drawing/2014/main" id="{60B97DF7-C156-4AEE-D6A7-E5824878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5436774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5">
            <a:extLst>
              <a:ext uri="{FF2B5EF4-FFF2-40B4-BE49-F238E27FC236}">
                <a16:creationId xmlns:a16="http://schemas.microsoft.com/office/drawing/2014/main" id="{732137D1-7EBB-1CB4-1F90-5F1CFB43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3" y="1753591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5">
            <a:extLst>
              <a:ext uri="{FF2B5EF4-FFF2-40B4-BE49-F238E27FC236}">
                <a16:creationId xmlns:a16="http://schemas.microsoft.com/office/drawing/2014/main" id="{1841252C-4062-B069-2F92-F1FD83D1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3808084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5">
            <a:extLst>
              <a:ext uri="{FF2B5EF4-FFF2-40B4-BE49-F238E27FC236}">
                <a16:creationId xmlns:a16="http://schemas.microsoft.com/office/drawing/2014/main" id="{ED27ED97-3CF6-2E08-718A-964B3B15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48" y="3876491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5">
            <a:extLst>
              <a:ext uri="{FF2B5EF4-FFF2-40B4-BE49-F238E27FC236}">
                <a16:creationId xmlns:a16="http://schemas.microsoft.com/office/drawing/2014/main" id="{5B373BD4-FF83-12C3-D3BD-CDC1D8B82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4675146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5">
            <a:extLst>
              <a:ext uri="{FF2B5EF4-FFF2-40B4-BE49-F238E27FC236}">
                <a16:creationId xmlns:a16="http://schemas.microsoft.com/office/drawing/2014/main" id="{956C4B4B-861E-F153-FD70-259AB562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0" y="3808082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3">
            <a:extLst>
              <a:ext uri="{FF2B5EF4-FFF2-40B4-BE49-F238E27FC236}">
                <a16:creationId xmlns:a16="http://schemas.microsoft.com/office/drawing/2014/main" id="{A9590059-CB99-44E6-B9B1-E20F39B2C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654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</a:t>
            </a:r>
            <a:r>
              <a:rPr lang="fr-FR" altLang="fr-FR" sz="2400" b="0">
                <a:latin typeface="Arial" panose="020B0604020202020204" pitchFamily="34" charset="0"/>
              </a:rPr>
              <a:t>du 16 au 20 mars 2026</a:t>
            </a:r>
            <a:endParaRPr lang="fr-FR" altLang="fr-FR" sz="2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AAD2016-CF97-11CF-7C0F-316C02982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22425"/>
              </p:ext>
            </p:extLst>
          </p:nvPr>
        </p:nvGraphicFramePr>
        <p:xfrm>
          <a:off x="328613" y="1620391"/>
          <a:ext cx="10009185" cy="4398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</a:t>
                      </a:r>
                      <a:r>
                        <a:rPr lang="fr-FR" sz="1200" b="1" dirty="0">
                          <a:solidFill>
                            <a:srgbClr val="E417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Céleri</a:t>
                      </a:r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rémoulade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Potage de légumes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Salade de blé et tomates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Salade iceberg,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maïs, croûtons </a:t>
                      </a:r>
                      <a:endParaRPr lang="fr-F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œufs céleri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Aptos Narrow" panose="020B0004020202020204" pitchFamily="34" charset="0"/>
                        </a:rPr>
                        <a:t>Gluten </a:t>
                      </a: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</a:t>
                      </a:r>
                      <a:endParaRPr lang="fr-FR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gluten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</a:t>
                      </a:r>
                      <a:r>
                        <a:rPr lang="fr-FR" sz="1200" dirty="0"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Sauté de dinde 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sauce dijonnaise (moutarde)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Pennes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sauce fromage tartiflette </a:t>
                      </a:r>
                      <a:r>
                        <a:rPr lang="fr-FR" sz="1200" b="0" i="0" u="none" strike="noStrike" dirty="0">
                          <a:solidFill>
                            <a:srgbClr val="ED542E"/>
                          </a:solidFill>
                          <a:effectLst/>
                          <a:latin typeface="Calibri" panose="020F0502020204030204" pitchFamily="34" charset="0"/>
                        </a:rPr>
                        <a:t>cantal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râpé AOP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Rôti de bœuf 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au jus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Colin meunière et citron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Moutarde, gluten lait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Poisson gluten lait moutarde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60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Accompagnement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Semoule aux petits légumes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Salade verte 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Brocolis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Pommes de terre quartier avec peau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 lait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160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 laitier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Rondelé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B rie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Petit fromage frais nature sucré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ED542E"/>
                          </a:solidFill>
                          <a:effectLst/>
                          <a:latin typeface="Calibri" panose="020F0502020204030204" pitchFamily="34" charset="0"/>
                        </a:rPr>
                        <a:t>St nectaire AOP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3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639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</a:t>
                      </a: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1" marB="456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Dessert lacté gélifié saveur vanille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Gâteau au yaourt aux pommes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Compote poire, </a:t>
                      </a:r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pomme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, ananas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Mousse chocolat au lait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 gluten lait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7" marB="45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23631" name="Connecteur droit 23">
            <a:extLst>
              <a:ext uri="{FF2B5EF4-FFF2-40B4-BE49-F238E27FC236}">
                <a16:creationId xmlns:a16="http://schemas.microsoft.com/office/drawing/2014/main" id="{8B079D18-FE2A-33CE-9F3A-E4A423486D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8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2" name="Connecteur droit 24">
            <a:extLst>
              <a:ext uri="{FF2B5EF4-FFF2-40B4-BE49-F238E27FC236}">
                <a16:creationId xmlns:a16="http://schemas.microsoft.com/office/drawing/2014/main" id="{E603C3ED-EC4B-8B14-BB33-6291E707C4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3" name="Connecteur droit 25">
            <a:extLst>
              <a:ext uri="{FF2B5EF4-FFF2-40B4-BE49-F238E27FC236}">
                <a16:creationId xmlns:a16="http://schemas.microsoft.com/office/drawing/2014/main" id="{19B83DD4-1377-5984-D76C-83C2D79468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5665" y="2628503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4" name="Connecteur droit 26">
            <a:extLst>
              <a:ext uri="{FF2B5EF4-FFF2-40B4-BE49-F238E27FC236}">
                <a16:creationId xmlns:a16="http://schemas.microsoft.com/office/drawing/2014/main" id="{6C688666-A700-15D3-2A7B-ED9FF236AC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66978" y="2626915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5" name="Connecteur droit 27">
            <a:extLst>
              <a:ext uri="{FF2B5EF4-FFF2-40B4-BE49-F238E27FC236}">
                <a16:creationId xmlns:a16="http://schemas.microsoft.com/office/drawing/2014/main" id="{DA0770FB-5EA0-DE36-99B4-AF714AF529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2164" y="3564607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6" name="Connecteur droit 28">
            <a:extLst>
              <a:ext uri="{FF2B5EF4-FFF2-40B4-BE49-F238E27FC236}">
                <a16:creationId xmlns:a16="http://schemas.microsoft.com/office/drawing/2014/main" id="{FF7A50A7-5613-3503-E417-1765C5EFB2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10994" y="3564607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7" name="Connecteur droit 29">
            <a:extLst>
              <a:ext uri="{FF2B5EF4-FFF2-40B4-BE49-F238E27FC236}">
                <a16:creationId xmlns:a16="http://schemas.microsoft.com/office/drawing/2014/main" id="{32B50AC1-4881-46DF-7F3D-3FCB21C6E9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81" y="4428703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8" name="Connecteur droit 30">
            <a:extLst>
              <a:ext uri="{FF2B5EF4-FFF2-40B4-BE49-F238E27FC236}">
                <a16:creationId xmlns:a16="http://schemas.microsoft.com/office/drawing/2014/main" id="{DC6C7592-FF0E-FF02-DFF4-1C9E194E0A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10994" y="438584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9" name="Connecteur droit 31">
            <a:extLst>
              <a:ext uri="{FF2B5EF4-FFF2-40B4-BE49-F238E27FC236}">
                <a16:creationId xmlns:a16="http://schemas.microsoft.com/office/drawing/2014/main" id="{2BA9C2BA-00A1-4773-DF8A-D11687EA66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338" y="5292799"/>
            <a:ext cx="426720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0" name="Connecteur droit 32">
            <a:extLst>
              <a:ext uri="{FF2B5EF4-FFF2-40B4-BE49-F238E27FC236}">
                <a16:creationId xmlns:a16="http://schemas.microsoft.com/office/drawing/2014/main" id="{B1787726-59A4-6B71-6455-864D05F4D5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03913" y="5292799"/>
            <a:ext cx="4281486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641" name="Image 39">
            <a:extLst>
              <a:ext uri="{FF2B5EF4-FFF2-40B4-BE49-F238E27FC236}">
                <a16:creationId xmlns:a16="http://schemas.microsoft.com/office/drawing/2014/main" id="{29C47EEC-68FE-5D42-C4F0-00D736BFC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261100"/>
            <a:ext cx="10461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Image 15">
            <a:extLst>
              <a:ext uri="{FF2B5EF4-FFF2-40B4-BE49-F238E27FC236}">
                <a16:creationId xmlns:a16="http://schemas.microsoft.com/office/drawing/2014/main" id="{CE3013BE-3018-AC72-4C51-11821023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86" y="2917478"/>
            <a:ext cx="527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Image 12">
            <a:extLst>
              <a:ext uri="{FF2B5EF4-FFF2-40B4-BE49-F238E27FC236}">
                <a16:creationId xmlns:a16="http://schemas.microsoft.com/office/drawing/2014/main" id="{3B990897-B12B-3F48-8CF3-E97E434A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7" b="848"/>
          <a:stretch>
            <a:fillRect/>
          </a:stretch>
        </p:blipFill>
        <p:spPr bwMode="auto">
          <a:xfrm>
            <a:off x="10141984" y="3006025"/>
            <a:ext cx="358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4" name="Image 25">
            <a:extLst>
              <a:ext uri="{FF2B5EF4-FFF2-40B4-BE49-F238E27FC236}">
                <a16:creationId xmlns:a16="http://schemas.microsoft.com/office/drawing/2014/main" id="{50A49AEF-50FC-AF73-D7C5-41335092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2" y="2183242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Image 6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55608D37-227F-7E61-33BC-75351A57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37" y="3124722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9" name="Image 25">
            <a:extLst>
              <a:ext uri="{FF2B5EF4-FFF2-40B4-BE49-F238E27FC236}">
                <a16:creationId xmlns:a16="http://schemas.microsoft.com/office/drawing/2014/main" id="{31168D0B-D518-E62B-5F3A-B1CF982AF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910840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0" name="Image 25">
            <a:extLst>
              <a:ext uri="{FF2B5EF4-FFF2-40B4-BE49-F238E27FC236}">
                <a16:creationId xmlns:a16="http://schemas.microsoft.com/office/drawing/2014/main" id="{2388082D-B522-B9C3-C92B-AF2247C0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70" y="5813811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1" name="Image 6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9BE5CD92-B580-7317-1664-6A7E3076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08" y="2752922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6">
            <a:extLst>
              <a:ext uri="{FF2B5EF4-FFF2-40B4-BE49-F238E27FC236}">
                <a16:creationId xmlns:a16="http://schemas.microsoft.com/office/drawing/2014/main" id="{2360084D-71CD-D3A8-C059-8ABBBE701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13" y="2983230"/>
            <a:ext cx="3937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5">
            <a:extLst>
              <a:ext uri="{FF2B5EF4-FFF2-40B4-BE49-F238E27FC236}">
                <a16:creationId xmlns:a16="http://schemas.microsoft.com/office/drawing/2014/main" id="{FA1F8759-669A-1479-467D-3B37B272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75" y="2444703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6">
            <a:extLst>
              <a:ext uri="{FF2B5EF4-FFF2-40B4-BE49-F238E27FC236}">
                <a16:creationId xmlns:a16="http://schemas.microsoft.com/office/drawing/2014/main" id="{0DA4C2A7-E508-3515-100B-BD136257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16" y="4538922"/>
            <a:ext cx="3937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5">
            <a:extLst>
              <a:ext uri="{FF2B5EF4-FFF2-40B4-BE49-F238E27FC236}">
                <a16:creationId xmlns:a16="http://schemas.microsoft.com/office/drawing/2014/main" id="{F1A0B3D4-B164-F00B-9CD4-204AA8A6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452330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3">
            <a:extLst>
              <a:ext uri="{FF2B5EF4-FFF2-40B4-BE49-F238E27FC236}">
                <a16:creationId xmlns:a16="http://schemas.microsoft.com/office/drawing/2014/main" id="{1FB3A168-D421-F074-5741-DCF142D66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654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</a:t>
            </a:r>
            <a:r>
              <a:rPr lang="fr-FR" altLang="fr-FR" sz="2400" b="0">
                <a:latin typeface="Arial" panose="020B0604020202020204" pitchFamily="34" charset="0"/>
              </a:rPr>
              <a:t>du 23 au 27 Mars 2026</a:t>
            </a:r>
            <a:endParaRPr lang="fr-FR" altLang="fr-FR" sz="2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CA58A1-8822-6EBF-5C32-5E7C1F434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853369"/>
              </p:ext>
            </p:extLst>
          </p:nvPr>
        </p:nvGraphicFramePr>
        <p:xfrm>
          <a:off x="342900" y="1692399"/>
          <a:ext cx="10007600" cy="43481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1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</a:t>
                      </a:r>
                      <a:r>
                        <a:rPr lang="fr-FR" sz="1200" b="1" dirty="0">
                          <a:solidFill>
                            <a:srgbClr val="E417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Mâche et betteraves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Chou rouge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Potage de légumes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Panais rémoulade aux pommes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 sulfite moutarde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</a:t>
                      </a:r>
                      <a:r>
                        <a:rPr lang="fr-FR" sz="1200" dirty="0"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Boulettes de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lentilles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sarrasin sauce tomate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Poulet LR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au jus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Cassoulet</a:t>
                      </a:r>
                      <a:endParaRPr lang="fr-F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Parmentier de colin et saumon PMD purée de céleri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Céleri gluten lait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,paisson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74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Accompagnement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7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Coquillettes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Haricots verts 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à l’ail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Haricots blancs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Salade verte 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gluten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Sulfites moutarde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 laitier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2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Yaourt sucré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Mimolette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Fromage fondu demi-sel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ED542E"/>
                          </a:solidFill>
                          <a:effectLst/>
                          <a:latin typeface="Calibri" panose="020F0502020204030204" pitchFamily="34" charset="0"/>
                        </a:rPr>
                        <a:t>Comté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</a:t>
                      </a: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48" marB="456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54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Purée de pomme fraîche parfumée à la cannelle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Barre bretonne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Ile flottante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 gluten lait </a:t>
                      </a: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œufs</a:t>
                      </a: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24" marR="91424" marT="45664" marB="456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25679" name="Connecteur droit 23">
            <a:extLst>
              <a:ext uri="{FF2B5EF4-FFF2-40B4-BE49-F238E27FC236}">
                <a16:creationId xmlns:a16="http://schemas.microsoft.com/office/drawing/2014/main" id="{600300D4-5716-9967-6040-827962CF97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8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80" name="Connecteur droit 24">
            <a:extLst>
              <a:ext uri="{FF2B5EF4-FFF2-40B4-BE49-F238E27FC236}">
                <a16:creationId xmlns:a16="http://schemas.microsoft.com/office/drawing/2014/main" id="{7B3C2537-1621-33C0-91F3-BEA1A88B43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81" name="Connecteur droit 25">
            <a:extLst>
              <a:ext uri="{FF2B5EF4-FFF2-40B4-BE49-F238E27FC236}">
                <a16:creationId xmlns:a16="http://schemas.microsoft.com/office/drawing/2014/main" id="{C0CE07C1-48F9-29BF-B246-034BACF22E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3888" y="2605137"/>
            <a:ext cx="4033837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82" name="Connecteur droit 26">
            <a:extLst>
              <a:ext uri="{FF2B5EF4-FFF2-40B4-BE49-F238E27FC236}">
                <a16:creationId xmlns:a16="http://schemas.microsoft.com/office/drawing/2014/main" id="{D069D2C3-396F-E686-B480-F5A93C3FB4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73763" y="2628503"/>
            <a:ext cx="4269481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83" name="Connecteur droit 27">
            <a:extLst>
              <a:ext uri="{FF2B5EF4-FFF2-40B4-BE49-F238E27FC236}">
                <a16:creationId xmlns:a16="http://schemas.microsoft.com/office/drawing/2014/main" id="{A4F5B9E9-3BFF-5FD7-CA1C-EE13FD154D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156" y="3564607"/>
            <a:ext cx="4033837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84" name="Connecteur droit 28">
            <a:extLst>
              <a:ext uri="{FF2B5EF4-FFF2-40B4-BE49-F238E27FC236}">
                <a16:creationId xmlns:a16="http://schemas.microsoft.com/office/drawing/2014/main" id="{55EEDB7F-F7D6-6A3F-E69D-F1EE28C0BB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8986" y="3564607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85" name="Connecteur droit 29">
            <a:extLst>
              <a:ext uri="{FF2B5EF4-FFF2-40B4-BE49-F238E27FC236}">
                <a16:creationId xmlns:a16="http://schemas.microsoft.com/office/drawing/2014/main" id="{E2C5C410-650B-A7CF-0C8B-10A5D9513F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850" y="4428703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86" name="Connecteur droit 30">
            <a:extLst>
              <a:ext uri="{FF2B5EF4-FFF2-40B4-BE49-F238E27FC236}">
                <a16:creationId xmlns:a16="http://schemas.microsoft.com/office/drawing/2014/main" id="{C744B5FD-51A6-4128-2860-B475E0209C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1238" y="442870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87" name="Connecteur droit 31">
            <a:extLst>
              <a:ext uri="{FF2B5EF4-FFF2-40B4-BE49-F238E27FC236}">
                <a16:creationId xmlns:a16="http://schemas.microsoft.com/office/drawing/2014/main" id="{D3ED1E0B-6BE7-1F5A-B051-F685BD55B3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038" y="5243016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88" name="Connecteur droit 32">
            <a:extLst>
              <a:ext uri="{FF2B5EF4-FFF2-40B4-BE49-F238E27FC236}">
                <a16:creationId xmlns:a16="http://schemas.microsoft.com/office/drawing/2014/main" id="{0AD810BC-E736-613A-7125-A0E6930A80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2975" y="522079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89" name="Image 39">
            <a:extLst>
              <a:ext uri="{FF2B5EF4-FFF2-40B4-BE49-F238E27FC236}">
                <a16:creationId xmlns:a16="http://schemas.microsoft.com/office/drawing/2014/main" id="{04C2C3E9-E41C-5154-32DA-83784B6B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156325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0" name="Image 15">
            <a:extLst>
              <a:ext uri="{FF2B5EF4-FFF2-40B4-BE49-F238E27FC236}">
                <a16:creationId xmlns:a16="http://schemas.microsoft.com/office/drawing/2014/main" id="{48B871F3-1542-C3D1-F553-305E7CBD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78" y="3012616"/>
            <a:ext cx="463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2" name="Image 12">
            <a:extLst>
              <a:ext uri="{FF2B5EF4-FFF2-40B4-BE49-F238E27FC236}">
                <a16:creationId xmlns:a16="http://schemas.microsoft.com/office/drawing/2014/main" id="{6D740013-67BC-DA9D-78D7-BF58D787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7" b="848"/>
          <a:stretch>
            <a:fillRect/>
          </a:stretch>
        </p:blipFill>
        <p:spPr bwMode="auto">
          <a:xfrm>
            <a:off x="10550526" y="2921000"/>
            <a:ext cx="358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3" name="Image 25">
            <a:extLst>
              <a:ext uri="{FF2B5EF4-FFF2-40B4-BE49-F238E27FC236}">
                <a16:creationId xmlns:a16="http://schemas.microsoft.com/office/drawing/2014/main" id="{35D9AC10-0869-CDA4-CB04-B12B2908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06" y="3702801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6" name="Image 8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E028D264-1D52-A0CF-8FAE-5A7BA9E9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7" y="3105664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7" name="Image 9">
            <a:extLst>
              <a:ext uri="{FF2B5EF4-FFF2-40B4-BE49-F238E27FC236}">
                <a16:creationId xmlns:a16="http://schemas.microsoft.com/office/drawing/2014/main" id="{B2730B80-98C9-F8C0-0E51-AF80EC6F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916" y="4610136"/>
            <a:ext cx="393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8" name="Image 25">
            <a:extLst>
              <a:ext uri="{FF2B5EF4-FFF2-40B4-BE49-F238E27FC236}">
                <a16:creationId xmlns:a16="http://schemas.microsoft.com/office/drawing/2014/main" id="{AF2ABBA0-4D86-41D5-A421-27B4AA1C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90" y="5531075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5">
            <a:extLst>
              <a:ext uri="{FF2B5EF4-FFF2-40B4-BE49-F238E27FC236}">
                <a16:creationId xmlns:a16="http://schemas.microsoft.com/office/drawing/2014/main" id="{10977A44-0902-C043-5FA3-F85EBD1C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56" y="3905414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Une image contenant Police, logo, symbole, Graphique&#10;&#10;Le contenu généré par l’IA peut être incorrect.">
            <a:extLst>
              <a:ext uri="{FF2B5EF4-FFF2-40B4-BE49-F238E27FC236}">
                <a16:creationId xmlns:a16="http://schemas.microsoft.com/office/drawing/2014/main" id="{D0338DDB-C01D-ACD5-D8EF-EA0B2F0C1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175" y="3044936"/>
            <a:ext cx="501676" cy="349268"/>
          </a:xfrm>
          <a:prstGeom prst="rect">
            <a:avLst/>
          </a:prstGeom>
        </p:spPr>
      </p:pic>
      <p:pic>
        <p:nvPicPr>
          <p:cNvPr id="7" name="Image 25">
            <a:extLst>
              <a:ext uri="{FF2B5EF4-FFF2-40B4-BE49-F238E27FC236}">
                <a16:creationId xmlns:a16="http://schemas.microsoft.com/office/drawing/2014/main" id="{FDCA86F2-8029-8100-1E25-56F7EDE4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05" y="4621470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3">
            <a:extLst>
              <a:ext uri="{FF2B5EF4-FFF2-40B4-BE49-F238E27FC236}">
                <a16:creationId xmlns:a16="http://schemas.microsoft.com/office/drawing/2014/main" id="{612FFD5A-2ADE-F49C-7348-5F6CD0FC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305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 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</a:t>
            </a:r>
            <a:r>
              <a:rPr lang="fr-FR" altLang="fr-FR" sz="2400" b="0">
                <a:latin typeface="Arial" panose="020B0604020202020204" pitchFamily="34" charset="0"/>
              </a:rPr>
              <a:t>du 30 mars au 02 avril 2026</a:t>
            </a:r>
            <a:endParaRPr lang="fr-FR" altLang="fr-FR" sz="2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CD96AF4-F668-4903-87C1-72F1BBA09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43079"/>
              </p:ext>
            </p:extLst>
          </p:nvPr>
        </p:nvGraphicFramePr>
        <p:xfrm>
          <a:off x="371475" y="1692275"/>
          <a:ext cx="10009190" cy="43306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</a:t>
                      </a:r>
                      <a:r>
                        <a:rPr lang="fr-FR" sz="1200" b="1" dirty="0">
                          <a:solidFill>
                            <a:srgbClr val="E417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4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Radis en rondelles et beurre demi-sel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Pâté de campagne et cornichons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Betteraves vinaigrette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Endives, noix et bleu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moutarde soja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 moutarde lait 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52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</a:t>
                      </a:r>
                      <a:r>
                        <a:rPr lang="fr-FR" sz="1200" dirty="0"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Rôti de dinde 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jus aux oignons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Boulettes de bœuf 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sce tomate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Dahl de lentilles corail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Colin Alaska PMD sauce ciboulette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 lait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Soja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moutarde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Poisson gluten lait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52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Accompagnement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Petits pois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Chou romanesco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Riz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Pennes</a:t>
                      </a:r>
                      <a:endParaRPr lang="fr-F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534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 laitier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Camembert</a:t>
                      </a:r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Petit fromage frais sucré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Yaourt aromatisé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ED542E"/>
                          </a:solidFill>
                          <a:effectLst/>
                          <a:latin typeface="Calibri" panose="020F0502020204030204" pitchFamily="34" charset="0"/>
                        </a:rPr>
                        <a:t>Cantal AOP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25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632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417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844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</a:t>
                      </a: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29" marB="456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37" marB="456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704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Gâteau façon financier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Liégeois saveur vanille sur lit de caramel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22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 œufs fruits à coques </a:t>
                      </a:r>
                      <a:endParaRPr lang="fr-F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45" marB="456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53" marB="456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27652" name="Connecteur droit 23">
            <a:extLst>
              <a:ext uri="{FF2B5EF4-FFF2-40B4-BE49-F238E27FC236}">
                <a16:creationId xmlns:a16="http://schemas.microsoft.com/office/drawing/2014/main" id="{C89CDDF7-493D-80C7-AEA7-441136B866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813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Connecteur droit 24">
            <a:extLst>
              <a:ext uri="{FF2B5EF4-FFF2-40B4-BE49-F238E27FC236}">
                <a16:creationId xmlns:a16="http://schemas.microsoft.com/office/drawing/2014/main" id="{D9E8609D-5B19-83C4-B48A-FA55596AB6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7653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Connecteur droit 25">
            <a:extLst>
              <a:ext uri="{FF2B5EF4-FFF2-40B4-BE49-F238E27FC236}">
                <a16:creationId xmlns:a16="http://schemas.microsoft.com/office/drawing/2014/main" id="{EB94A207-BAF3-2DEB-B0E1-4954612BDB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7375" y="2693988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Connecteur droit 26">
            <a:extLst>
              <a:ext uri="{FF2B5EF4-FFF2-40B4-BE49-F238E27FC236}">
                <a16:creationId xmlns:a16="http://schemas.microsoft.com/office/drawing/2014/main" id="{4FE8B1E5-51CD-C1D4-782E-DB740F2BE1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42025" y="269398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Connecteur droit 27">
            <a:extLst>
              <a:ext uri="{FF2B5EF4-FFF2-40B4-BE49-F238E27FC236}">
                <a16:creationId xmlns:a16="http://schemas.microsoft.com/office/drawing/2014/main" id="{DCB25B50-E010-F7B6-1805-77F0F3A2AB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7375" y="3708623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Connecteur droit 28">
            <a:extLst>
              <a:ext uri="{FF2B5EF4-FFF2-40B4-BE49-F238E27FC236}">
                <a16:creationId xmlns:a16="http://schemas.microsoft.com/office/drawing/2014/main" id="{71EC8C97-34FD-6D1B-4908-126F7652B8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1238" y="370862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Connecteur droit 29">
            <a:extLst>
              <a:ext uri="{FF2B5EF4-FFF2-40B4-BE49-F238E27FC236}">
                <a16:creationId xmlns:a16="http://schemas.microsoft.com/office/drawing/2014/main" id="{330DF396-38E3-17C3-9285-1D9D96DD38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850" y="4500711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Connecteur droit 30">
            <a:extLst>
              <a:ext uri="{FF2B5EF4-FFF2-40B4-BE49-F238E27FC236}">
                <a16:creationId xmlns:a16="http://schemas.microsoft.com/office/drawing/2014/main" id="{8C7D6521-38B8-3247-27EC-2DF210E94F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1238" y="450071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Connecteur droit 31">
            <a:extLst>
              <a:ext uri="{FF2B5EF4-FFF2-40B4-BE49-F238E27FC236}">
                <a16:creationId xmlns:a16="http://schemas.microsoft.com/office/drawing/2014/main" id="{E04B217A-D0F7-4826-F1A7-6CDD9367D1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038" y="5292799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Connecteur droit 32">
            <a:extLst>
              <a:ext uri="{FF2B5EF4-FFF2-40B4-BE49-F238E27FC236}">
                <a16:creationId xmlns:a16="http://schemas.microsoft.com/office/drawing/2014/main" id="{E35479B0-3A26-7A32-8B02-5D27B80A37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2975" y="522079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E417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62" name="Image 39">
            <a:extLst>
              <a:ext uri="{FF2B5EF4-FFF2-40B4-BE49-F238E27FC236}">
                <a16:creationId xmlns:a16="http://schemas.microsoft.com/office/drawing/2014/main" id="{EEAE5E05-D1F2-43E0-4D6E-ADE685A3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156325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Image 15">
            <a:extLst>
              <a:ext uri="{FF2B5EF4-FFF2-40B4-BE49-F238E27FC236}">
                <a16:creationId xmlns:a16="http://schemas.microsoft.com/office/drawing/2014/main" id="{D5A78D1E-CC6F-34CD-F53D-B260F668E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68" y="3100933"/>
            <a:ext cx="527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Image 25">
            <a:extLst>
              <a:ext uri="{FF2B5EF4-FFF2-40B4-BE49-F238E27FC236}">
                <a16:creationId xmlns:a16="http://schemas.microsoft.com/office/drawing/2014/main" id="{0E0008FB-3574-1460-125A-14C9837F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6" y="547528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Image 25">
            <a:extLst>
              <a:ext uri="{FF2B5EF4-FFF2-40B4-BE49-F238E27FC236}">
                <a16:creationId xmlns:a16="http://schemas.microsoft.com/office/drawing/2014/main" id="{A7DE6C11-68DE-5B9A-03C1-0B6A438B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022" y="382474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Image 25">
            <a:extLst>
              <a:ext uri="{FF2B5EF4-FFF2-40B4-BE49-F238E27FC236}">
                <a16:creationId xmlns:a16="http://schemas.microsoft.com/office/drawing/2014/main" id="{345AC653-8A90-E253-5549-A081E54A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69" y="458043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Image 12">
            <a:extLst>
              <a:ext uri="{FF2B5EF4-FFF2-40B4-BE49-F238E27FC236}">
                <a16:creationId xmlns:a16="http://schemas.microsoft.com/office/drawing/2014/main" id="{DE1D562D-D718-08A1-D4A6-85A0B0524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7" b="848"/>
          <a:stretch>
            <a:fillRect/>
          </a:stretch>
        </p:blipFill>
        <p:spPr bwMode="auto">
          <a:xfrm>
            <a:off x="10021888" y="3357563"/>
            <a:ext cx="358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Image 21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2F53E353-BA7B-FBEE-D21D-40CBE8DB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91" y="3251348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Image 22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A6F0B5C5-EABD-5ED5-6CE1-2A4A5962E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338" y="198120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5">
            <a:extLst>
              <a:ext uri="{FF2B5EF4-FFF2-40B4-BE49-F238E27FC236}">
                <a16:creationId xmlns:a16="http://schemas.microsoft.com/office/drawing/2014/main" id="{6410619E-C233-6C26-765D-E31F22D45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88" y="3783992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5">
            <a:extLst>
              <a:ext uri="{FF2B5EF4-FFF2-40B4-BE49-F238E27FC236}">
                <a16:creationId xmlns:a16="http://schemas.microsoft.com/office/drawing/2014/main" id="{C9578327-B65D-4A32-1F31-54F7F079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16" y="4631605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1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08F0EC5F-6AF4-D9B5-85E5-BF3F0AC8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53" y="3251348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FC6438AC-473F-52F5-583A-891A79C71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916" y="4610136"/>
            <a:ext cx="393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BD34590494C4795294D6DB08316D2" ma:contentTypeVersion="11" ma:contentTypeDescription="Create a new document." ma:contentTypeScope="" ma:versionID="d6d96546a1459bf7a88b96bc3def4ced">
  <xsd:schema xmlns:xsd="http://www.w3.org/2001/XMLSchema" xmlns:xs="http://www.w3.org/2001/XMLSchema" xmlns:p="http://schemas.microsoft.com/office/2006/metadata/properties" xmlns:ns3="40c9af6f-87cc-4c81-8868-e51d34523d60" xmlns:ns4="20f92933-a656-4bd9-a220-1ee1e1642cd6" targetNamespace="http://schemas.microsoft.com/office/2006/metadata/properties" ma:root="true" ma:fieldsID="08fa89dd0b9311181f9b7e671da2037b" ns3:_="" ns4:_="">
    <xsd:import namespace="40c9af6f-87cc-4c81-8868-e51d34523d60"/>
    <xsd:import namespace="20f92933-a656-4bd9-a220-1ee1e1642cd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9af6f-87cc-4c81-8868-e51d34523d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92933-a656-4bd9-a220-1ee1e1642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E3F016-EAA8-4464-B881-109E9FC402EE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40c9af6f-87cc-4c81-8868-e51d34523d60"/>
    <ds:schemaRef ds:uri="http://schemas.openxmlformats.org/package/2006/metadata/core-properties"/>
    <ds:schemaRef ds:uri="http://purl.org/dc/elements/1.1/"/>
    <ds:schemaRef ds:uri="20f92933-a656-4bd9-a220-1ee1e1642cd6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CFBF5F-D5D4-4217-8B22-06BB14E7A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c9af6f-87cc-4c81-8868-e51d34523d60"/>
    <ds:schemaRef ds:uri="20f92933-a656-4bd9-a220-1ee1e1642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E7EF49-8838-4C3C-A642-3B45802BBA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24920</TotalTime>
  <Words>757</Words>
  <Application>Microsoft Office PowerPoint</Application>
  <PresentationFormat>Personnalisé</PresentationFormat>
  <Paragraphs>286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Aptos Narrow</vt:lpstr>
      <vt:lpstr>Arial</vt:lpstr>
      <vt:lpstr>Calibri</vt:lpstr>
      <vt:lpstr>Calibri Light</vt:lpstr>
      <vt:lpstr>Century Gothic</vt:lpstr>
      <vt:lpstr>Fibon Sans</vt:lpstr>
      <vt:lpstr>Sodexho</vt:lpstr>
      <vt:lpstr>Times</vt:lpstr>
      <vt:lpstr>Conception personnalisée</vt:lpstr>
      <vt:lpstr>Nouvelle présentation</vt:lpstr>
      <vt:lpstr>1_Nouvelle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Menu Cuisto Rigolo V2</dc:title>
  <dc:creator>Pascal Combes</dc:creator>
  <cp:lastModifiedBy>Mainard, Benoit</cp:lastModifiedBy>
  <cp:revision>1412</cp:revision>
  <cp:lastPrinted>2025-12-09T11:59:30Z</cp:lastPrinted>
  <dcterms:created xsi:type="dcterms:W3CDTF">2015-09-05T12:18:21Z</dcterms:created>
  <dcterms:modified xsi:type="dcterms:W3CDTF">2026-02-06T15:42:58Z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0x010100F59BD34590494C4795294D6DB08316D2</vt:lpwstr>
  </property>
</Properties>
</file>